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5"/>
  </p:notesMasterIdLst>
  <p:sldIdLst>
    <p:sldId id="256" r:id="rId2"/>
    <p:sldId id="257" r:id="rId3"/>
    <p:sldId id="258" r:id="rId4"/>
  </p:sldIdLst>
  <p:sldSz cx="10972800" cy="576103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99" userDrawn="1">
          <p15:clr>
            <a:srgbClr val="A4A3A4"/>
          </p15:clr>
        </p15:guide>
        <p15:guide id="2" pos="345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7DAF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379"/>
    <p:restoredTop sz="94694"/>
  </p:normalViewPr>
  <p:slideViewPr>
    <p:cSldViewPr snapToGrid="0">
      <p:cViewPr varScale="1">
        <p:scale>
          <a:sx n="139" d="100"/>
          <a:sy n="139" d="100"/>
        </p:scale>
        <p:origin x="752" y="168"/>
      </p:cViewPr>
      <p:guideLst>
        <p:guide orient="horz" pos="3399"/>
        <p:guide pos="345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C57C6E-ED51-9546-A37F-CF454181C11C}" type="datetimeFigureOut">
              <a:rPr lang="en-US" smtClean="0"/>
              <a:t>11/14/23</a:t>
            </a:fld>
            <a:endParaRPr lang="en-US"/>
          </a:p>
        </p:txBody>
      </p:sp>
      <p:sp>
        <p:nvSpPr>
          <p:cNvPr id="4" name="Slide Image Placeholder 3"/>
          <p:cNvSpPr>
            <a:spLocks noGrp="1" noRot="1" noChangeAspect="1"/>
          </p:cNvSpPr>
          <p:nvPr>
            <p:ph type="sldImg" idx="2"/>
          </p:nvPr>
        </p:nvSpPr>
        <p:spPr>
          <a:xfrm>
            <a:off x="490538" y="1143000"/>
            <a:ext cx="58769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913CF5-A26A-6646-9B54-7DB0976C8CBB}" type="slidenum">
              <a:rPr lang="en-US" smtClean="0"/>
              <a:t>‹#›</a:t>
            </a:fld>
            <a:endParaRPr lang="en-US"/>
          </a:p>
        </p:txBody>
      </p:sp>
    </p:spTree>
    <p:extLst>
      <p:ext uri="{BB962C8B-B14F-4D97-AF65-F5344CB8AC3E}">
        <p14:creationId xmlns:p14="http://schemas.microsoft.com/office/powerpoint/2010/main" val="575372595"/>
      </p:ext>
    </p:extLst>
  </p:cSld>
  <p:clrMap bg1="lt1" tx1="dk1" bg2="lt2" tx2="dk2" accent1="accent1" accent2="accent2" accent3="accent3" accent4="accent4" accent5="accent5" accent6="accent6" hlink="hlink" folHlink="folHlink"/>
  <p:notesStyle>
    <a:lvl1pPr marL="0" algn="l" defTabSz="803209" rtl="0" eaLnBrk="1" latinLnBrk="0" hangingPunct="1">
      <a:defRPr sz="1054" kern="1200">
        <a:solidFill>
          <a:schemeClr val="tx1"/>
        </a:solidFill>
        <a:latin typeface="+mn-lt"/>
        <a:ea typeface="+mn-ea"/>
        <a:cs typeface="+mn-cs"/>
      </a:defRPr>
    </a:lvl1pPr>
    <a:lvl2pPr marL="401604" algn="l" defTabSz="803209" rtl="0" eaLnBrk="1" latinLnBrk="0" hangingPunct="1">
      <a:defRPr sz="1054" kern="1200">
        <a:solidFill>
          <a:schemeClr val="tx1"/>
        </a:solidFill>
        <a:latin typeface="+mn-lt"/>
        <a:ea typeface="+mn-ea"/>
        <a:cs typeface="+mn-cs"/>
      </a:defRPr>
    </a:lvl2pPr>
    <a:lvl3pPr marL="803209" algn="l" defTabSz="803209" rtl="0" eaLnBrk="1" latinLnBrk="0" hangingPunct="1">
      <a:defRPr sz="1054" kern="1200">
        <a:solidFill>
          <a:schemeClr val="tx1"/>
        </a:solidFill>
        <a:latin typeface="+mn-lt"/>
        <a:ea typeface="+mn-ea"/>
        <a:cs typeface="+mn-cs"/>
      </a:defRPr>
    </a:lvl3pPr>
    <a:lvl4pPr marL="1204813" algn="l" defTabSz="803209" rtl="0" eaLnBrk="1" latinLnBrk="0" hangingPunct="1">
      <a:defRPr sz="1054" kern="1200">
        <a:solidFill>
          <a:schemeClr val="tx1"/>
        </a:solidFill>
        <a:latin typeface="+mn-lt"/>
        <a:ea typeface="+mn-ea"/>
        <a:cs typeface="+mn-cs"/>
      </a:defRPr>
    </a:lvl4pPr>
    <a:lvl5pPr marL="1606418" algn="l" defTabSz="803209" rtl="0" eaLnBrk="1" latinLnBrk="0" hangingPunct="1">
      <a:defRPr sz="1054" kern="1200">
        <a:solidFill>
          <a:schemeClr val="tx1"/>
        </a:solidFill>
        <a:latin typeface="+mn-lt"/>
        <a:ea typeface="+mn-ea"/>
        <a:cs typeface="+mn-cs"/>
      </a:defRPr>
    </a:lvl5pPr>
    <a:lvl6pPr marL="2008022" algn="l" defTabSz="803209" rtl="0" eaLnBrk="1" latinLnBrk="0" hangingPunct="1">
      <a:defRPr sz="1054" kern="1200">
        <a:solidFill>
          <a:schemeClr val="tx1"/>
        </a:solidFill>
        <a:latin typeface="+mn-lt"/>
        <a:ea typeface="+mn-ea"/>
        <a:cs typeface="+mn-cs"/>
      </a:defRPr>
    </a:lvl6pPr>
    <a:lvl7pPr marL="2409627" algn="l" defTabSz="803209" rtl="0" eaLnBrk="1" latinLnBrk="0" hangingPunct="1">
      <a:defRPr sz="1054" kern="1200">
        <a:solidFill>
          <a:schemeClr val="tx1"/>
        </a:solidFill>
        <a:latin typeface="+mn-lt"/>
        <a:ea typeface="+mn-ea"/>
        <a:cs typeface="+mn-cs"/>
      </a:defRPr>
    </a:lvl7pPr>
    <a:lvl8pPr marL="2811231" algn="l" defTabSz="803209" rtl="0" eaLnBrk="1" latinLnBrk="0" hangingPunct="1">
      <a:defRPr sz="1054" kern="1200">
        <a:solidFill>
          <a:schemeClr val="tx1"/>
        </a:solidFill>
        <a:latin typeface="+mn-lt"/>
        <a:ea typeface="+mn-ea"/>
        <a:cs typeface="+mn-cs"/>
      </a:defRPr>
    </a:lvl8pPr>
    <a:lvl9pPr marL="3212836" algn="l" defTabSz="803209" rtl="0" eaLnBrk="1" latinLnBrk="0" hangingPunct="1">
      <a:defRPr sz="1054"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A913CF5-A26A-6646-9B54-7DB0976C8CBB}" type="slidenum">
              <a:rPr lang="en-US" smtClean="0"/>
              <a:t>1</a:t>
            </a:fld>
            <a:endParaRPr lang="en-US"/>
          </a:p>
        </p:txBody>
      </p:sp>
    </p:spTree>
    <p:extLst>
      <p:ext uri="{BB962C8B-B14F-4D97-AF65-F5344CB8AC3E}">
        <p14:creationId xmlns:p14="http://schemas.microsoft.com/office/powerpoint/2010/main" val="16423975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A913CF5-A26A-6646-9B54-7DB0976C8CBB}" type="slidenum">
              <a:rPr lang="en-US" smtClean="0"/>
              <a:t>2</a:t>
            </a:fld>
            <a:endParaRPr lang="en-US"/>
          </a:p>
        </p:txBody>
      </p:sp>
    </p:spTree>
    <p:extLst>
      <p:ext uri="{BB962C8B-B14F-4D97-AF65-F5344CB8AC3E}">
        <p14:creationId xmlns:p14="http://schemas.microsoft.com/office/powerpoint/2010/main" val="20554088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A913CF5-A26A-6646-9B54-7DB0976C8CBB}" type="slidenum">
              <a:rPr lang="en-US" smtClean="0"/>
              <a:t>3</a:t>
            </a:fld>
            <a:endParaRPr lang="en-US"/>
          </a:p>
        </p:txBody>
      </p:sp>
    </p:spTree>
    <p:extLst>
      <p:ext uri="{BB962C8B-B14F-4D97-AF65-F5344CB8AC3E}">
        <p14:creationId xmlns:p14="http://schemas.microsoft.com/office/powerpoint/2010/main" val="11391967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942837"/>
            <a:ext cx="8229600" cy="2005695"/>
          </a:xfrm>
        </p:spPr>
        <p:txBody>
          <a:bodyPr anchor="b"/>
          <a:lstStyle>
            <a:lvl1pPr algn="ctr">
              <a:defRPr sz="5040"/>
            </a:lvl1pPr>
          </a:lstStyle>
          <a:p>
            <a:r>
              <a:rPr lang="en-US"/>
              <a:t>Click to edit Master title style</a:t>
            </a:r>
            <a:endParaRPr lang="en-US" dirty="0"/>
          </a:p>
        </p:txBody>
      </p:sp>
      <p:sp>
        <p:nvSpPr>
          <p:cNvPr id="3" name="Subtitle 2"/>
          <p:cNvSpPr>
            <a:spLocks noGrp="1"/>
          </p:cNvSpPr>
          <p:nvPr>
            <p:ph type="subTitle" idx="1"/>
          </p:nvPr>
        </p:nvSpPr>
        <p:spPr>
          <a:xfrm>
            <a:off x="1371600" y="3025879"/>
            <a:ext cx="8229600" cy="1390917"/>
          </a:xfrm>
        </p:spPr>
        <p:txBody>
          <a:bodyPr/>
          <a:lstStyle>
            <a:lvl1pPr marL="0" indent="0" algn="ctr">
              <a:buNone/>
              <a:defRPr sz="2016"/>
            </a:lvl1pPr>
            <a:lvl2pPr marL="384048" indent="0" algn="ctr">
              <a:buNone/>
              <a:defRPr sz="1680"/>
            </a:lvl2pPr>
            <a:lvl3pPr marL="768096" indent="0" algn="ctr">
              <a:buNone/>
              <a:defRPr sz="1512"/>
            </a:lvl3pPr>
            <a:lvl4pPr marL="1152144" indent="0" algn="ctr">
              <a:buNone/>
              <a:defRPr sz="1344"/>
            </a:lvl4pPr>
            <a:lvl5pPr marL="1536192" indent="0" algn="ctr">
              <a:buNone/>
              <a:defRPr sz="1344"/>
            </a:lvl5pPr>
            <a:lvl6pPr marL="1920240" indent="0" algn="ctr">
              <a:buNone/>
              <a:defRPr sz="1344"/>
            </a:lvl6pPr>
            <a:lvl7pPr marL="2304288" indent="0" algn="ctr">
              <a:buNone/>
              <a:defRPr sz="1344"/>
            </a:lvl7pPr>
            <a:lvl8pPr marL="2688336" indent="0" algn="ctr">
              <a:buNone/>
              <a:defRPr sz="1344"/>
            </a:lvl8pPr>
            <a:lvl9pPr marL="3072384" indent="0" algn="ctr">
              <a:buNone/>
              <a:defRPr sz="134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936AEEC-D7A3-684C-A917-C4D8A8AFD10C}" type="datetimeFigureOut">
              <a:rPr lang="en-US" smtClean="0"/>
              <a:t>11/14/23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5FA8F4-1FF6-354C-B276-579202DC46BE}" type="slidenum">
              <a:rPr lang="en-US" smtClean="0"/>
              <a:t>‹#›</a:t>
            </a:fld>
            <a:endParaRPr lang="en-US"/>
          </a:p>
        </p:txBody>
      </p:sp>
    </p:spTree>
    <p:extLst>
      <p:ext uri="{BB962C8B-B14F-4D97-AF65-F5344CB8AC3E}">
        <p14:creationId xmlns:p14="http://schemas.microsoft.com/office/powerpoint/2010/main" val="15488488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936AEEC-D7A3-684C-A917-C4D8A8AFD10C}" type="datetimeFigureOut">
              <a:rPr lang="en-US" smtClean="0"/>
              <a:t>11/14/23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5FA8F4-1FF6-354C-B276-579202DC46BE}" type="slidenum">
              <a:rPr lang="en-US" smtClean="0"/>
              <a:t>‹#›</a:t>
            </a:fld>
            <a:endParaRPr lang="en-US"/>
          </a:p>
        </p:txBody>
      </p:sp>
    </p:spTree>
    <p:extLst>
      <p:ext uri="{BB962C8B-B14F-4D97-AF65-F5344CB8AC3E}">
        <p14:creationId xmlns:p14="http://schemas.microsoft.com/office/powerpoint/2010/main" val="136378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852410" y="306722"/>
            <a:ext cx="2366010" cy="488221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54380" y="306722"/>
            <a:ext cx="6960870" cy="48822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936AEEC-D7A3-684C-A917-C4D8A8AFD10C}" type="datetimeFigureOut">
              <a:rPr lang="en-US" smtClean="0"/>
              <a:t>11/14/23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5FA8F4-1FF6-354C-B276-579202DC46BE}" type="slidenum">
              <a:rPr lang="en-US" smtClean="0"/>
              <a:t>‹#›</a:t>
            </a:fld>
            <a:endParaRPr lang="en-US"/>
          </a:p>
        </p:txBody>
      </p:sp>
    </p:spTree>
    <p:extLst>
      <p:ext uri="{BB962C8B-B14F-4D97-AF65-F5344CB8AC3E}">
        <p14:creationId xmlns:p14="http://schemas.microsoft.com/office/powerpoint/2010/main" val="984997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936AEEC-D7A3-684C-A917-C4D8A8AFD10C}" type="datetimeFigureOut">
              <a:rPr lang="en-US" smtClean="0"/>
              <a:t>11/14/23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5FA8F4-1FF6-354C-B276-579202DC46BE}" type="slidenum">
              <a:rPr lang="en-US" smtClean="0"/>
              <a:t>‹#›</a:t>
            </a:fld>
            <a:endParaRPr lang="en-US"/>
          </a:p>
        </p:txBody>
      </p:sp>
    </p:spTree>
    <p:extLst>
      <p:ext uri="{BB962C8B-B14F-4D97-AF65-F5344CB8AC3E}">
        <p14:creationId xmlns:p14="http://schemas.microsoft.com/office/powerpoint/2010/main" val="606740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48665" y="1436260"/>
            <a:ext cx="9464040" cy="2396431"/>
          </a:xfrm>
        </p:spPr>
        <p:txBody>
          <a:bodyPr anchor="b"/>
          <a:lstStyle>
            <a:lvl1pPr>
              <a:defRPr sz="5040"/>
            </a:lvl1pPr>
          </a:lstStyle>
          <a:p>
            <a:r>
              <a:rPr lang="en-US"/>
              <a:t>Click to edit Master title style</a:t>
            </a:r>
            <a:endParaRPr lang="en-US" dirty="0"/>
          </a:p>
        </p:txBody>
      </p:sp>
      <p:sp>
        <p:nvSpPr>
          <p:cNvPr id="3" name="Text Placeholder 2"/>
          <p:cNvSpPr>
            <a:spLocks noGrp="1"/>
          </p:cNvSpPr>
          <p:nvPr>
            <p:ph type="body" idx="1"/>
          </p:nvPr>
        </p:nvSpPr>
        <p:spPr>
          <a:xfrm>
            <a:off x="748665" y="3855362"/>
            <a:ext cx="9464040" cy="1260227"/>
          </a:xfrm>
        </p:spPr>
        <p:txBody>
          <a:bodyPr/>
          <a:lstStyle>
            <a:lvl1pPr marL="0" indent="0">
              <a:buNone/>
              <a:defRPr sz="2016">
                <a:solidFill>
                  <a:schemeClr val="tx1">
                    <a:tint val="75000"/>
                  </a:schemeClr>
                </a:solidFill>
              </a:defRPr>
            </a:lvl1pPr>
            <a:lvl2pPr marL="384048" indent="0">
              <a:buNone/>
              <a:defRPr sz="1680">
                <a:solidFill>
                  <a:schemeClr val="tx1">
                    <a:tint val="75000"/>
                  </a:schemeClr>
                </a:solidFill>
              </a:defRPr>
            </a:lvl2pPr>
            <a:lvl3pPr marL="768096" indent="0">
              <a:buNone/>
              <a:defRPr sz="1512">
                <a:solidFill>
                  <a:schemeClr val="tx1">
                    <a:tint val="75000"/>
                  </a:schemeClr>
                </a:solidFill>
              </a:defRPr>
            </a:lvl3pPr>
            <a:lvl4pPr marL="1152144" indent="0">
              <a:buNone/>
              <a:defRPr sz="1344">
                <a:solidFill>
                  <a:schemeClr val="tx1">
                    <a:tint val="75000"/>
                  </a:schemeClr>
                </a:solidFill>
              </a:defRPr>
            </a:lvl4pPr>
            <a:lvl5pPr marL="1536192" indent="0">
              <a:buNone/>
              <a:defRPr sz="1344">
                <a:solidFill>
                  <a:schemeClr val="tx1">
                    <a:tint val="75000"/>
                  </a:schemeClr>
                </a:solidFill>
              </a:defRPr>
            </a:lvl5pPr>
            <a:lvl6pPr marL="1920240" indent="0">
              <a:buNone/>
              <a:defRPr sz="1344">
                <a:solidFill>
                  <a:schemeClr val="tx1">
                    <a:tint val="75000"/>
                  </a:schemeClr>
                </a:solidFill>
              </a:defRPr>
            </a:lvl6pPr>
            <a:lvl7pPr marL="2304288" indent="0">
              <a:buNone/>
              <a:defRPr sz="1344">
                <a:solidFill>
                  <a:schemeClr val="tx1">
                    <a:tint val="75000"/>
                  </a:schemeClr>
                </a:solidFill>
              </a:defRPr>
            </a:lvl7pPr>
            <a:lvl8pPr marL="2688336" indent="0">
              <a:buNone/>
              <a:defRPr sz="1344">
                <a:solidFill>
                  <a:schemeClr val="tx1">
                    <a:tint val="75000"/>
                  </a:schemeClr>
                </a:solidFill>
              </a:defRPr>
            </a:lvl8pPr>
            <a:lvl9pPr marL="3072384" indent="0">
              <a:buNone/>
              <a:defRPr sz="134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936AEEC-D7A3-684C-A917-C4D8A8AFD10C}" type="datetimeFigureOut">
              <a:rPr lang="en-US" smtClean="0"/>
              <a:t>11/14/23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5FA8F4-1FF6-354C-B276-579202DC46BE}" type="slidenum">
              <a:rPr lang="en-US" smtClean="0"/>
              <a:t>‹#›</a:t>
            </a:fld>
            <a:endParaRPr lang="en-US"/>
          </a:p>
        </p:txBody>
      </p:sp>
    </p:spTree>
    <p:extLst>
      <p:ext uri="{BB962C8B-B14F-4D97-AF65-F5344CB8AC3E}">
        <p14:creationId xmlns:p14="http://schemas.microsoft.com/office/powerpoint/2010/main" val="23678616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54380" y="1533609"/>
            <a:ext cx="4663440" cy="365532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54980" y="1533609"/>
            <a:ext cx="4663440" cy="365532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936AEEC-D7A3-684C-A917-C4D8A8AFD10C}" type="datetimeFigureOut">
              <a:rPr lang="en-US" smtClean="0"/>
              <a:t>11/14/23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5FA8F4-1FF6-354C-B276-579202DC46BE}" type="slidenum">
              <a:rPr lang="en-US" smtClean="0"/>
              <a:t>‹#›</a:t>
            </a:fld>
            <a:endParaRPr lang="en-US"/>
          </a:p>
        </p:txBody>
      </p:sp>
    </p:spTree>
    <p:extLst>
      <p:ext uri="{BB962C8B-B14F-4D97-AF65-F5344CB8AC3E}">
        <p14:creationId xmlns:p14="http://schemas.microsoft.com/office/powerpoint/2010/main" val="1516181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55809" y="306723"/>
            <a:ext cx="9464040" cy="1113534"/>
          </a:xfrm>
        </p:spPr>
        <p:txBody>
          <a:bodyPr/>
          <a:lstStyle/>
          <a:p>
            <a:r>
              <a:rPr lang="en-US"/>
              <a:t>Click to edit Master title style</a:t>
            </a:r>
            <a:endParaRPr lang="en-US" dirty="0"/>
          </a:p>
        </p:txBody>
      </p:sp>
      <p:sp>
        <p:nvSpPr>
          <p:cNvPr id="3" name="Text Placeholder 2"/>
          <p:cNvSpPr>
            <a:spLocks noGrp="1"/>
          </p:cNvSpPr>
          <p:nvPr>
            <p:ph type="body" idx="1"/>
          </p:nvPr>
        </p:nvSpPr>
        <p:spPr>
          <a:xfrm>
            <a:off x="755810" y="1412255"/>
            <a:ext cx="4642008" cy="692124"/>
          </a:xfrm>
        </p:spPr>
        <p:txBody>
          <a:bodyPr anchor="b"/>
          <a:lstStyle>
            <a:lvl1pPr marL="0" indent="0">
              <a:buNone/>
              <a:defRPr sz="2016" b="1"/>
            </a:lvl1pPr>
            <a:lvl2pPr marL="384048" indent="0">
              <a:buNone/>
              <a:defRPr sz="1680" b="1"/>
            </a:lvl2pPr>
            <a:lvl3pPr marL="768096" indent="0">
              <a:buNone/>
              <a:defRPr sz="1512" b="1"/>
            </a:lvl3pPr>
            <a:lvl4pPr marL="1152144" indent="0">
              <a:buNone/>
              <a:defRPr sz="1344" b="1"/>
            </a:lvl4pPr>
            <a:lvl5pPr marL="1536192" indent="0">
              <a:buNone/>
              <a:defRPr sz="1344" b="1"/>
            </a:lvl5pPr>
            <a:lvl6pPr marL="1920240" indent="0">
              <a:buNone/>
              <a:defRPr sz="1344" b="1"/>
            </a:lvl6pPr>
            <a:lvl7pPr marL="2304288" indent="0">
              <a:buNone/>
              <a:defRPr sz="1344" b="1"/>
            </a:lvl7pPr>
            <a:lvl8pPr marL="2688336" indent="0">
              <a:buNone/>
              <a:defRPr sz="1344" b="1"/>
            </a:lvl8pPr>
            <a:lvl9pPr marL="3072384" indent="0">
              <a:buNone/>
              <a:defRPr sz="1344" b="1"/>
            </a:lvl9pPr>
          </a:lstStyle>
          <a:p>
            <a:pPr lvl="0"/>
            <a:r>
              <a:rPr lang="en-US"/>
              <a:t>Click to edit Master text styles</a:t>
            </a:r>
          </a:p>
        </p:txBody>
      </p:sp>
      <p:sp>
        <p:nvSpPr>
          <p:cNvPr id="4" name="Content Placeholder 3"/>
          <p:cNvSpPr>
            <a:spLocks noGrp="1"/>
          </p:cNvSpPr>
          <p:nvPr>
            <p:ph sz="half" idx="2"/>
          </p:nvPr>
        </p:nvSpPr>
        <p:spPr>
          <a:xfrm>
            <a:off x="755810" y="2104379"/>
            <a:ext cx="4642008" cy="30952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554980" y="1412255"/>
            <a:ext cx="4664869" cy="692124"/>
          </a:xfrm>
        </p:spPr>
        <p:txBody>
          <a:bodyPr anchor="b"/>
          <a:lstStyle>
            <a:lvl1pPr marL="0" indent="0">
              <a:buNone/>
              <a:defRPr sz="2016" b="1"/>
            </a:lvl1pPr>
            <a:lvl2pPr marL="384048" indent="0">
              <a:buNone/>
              <a:defRPr sz="1680" b="1"/>
            </a:lvl2pPr>
            <a:lvl3pPr marL="768096" indent="0">
              <a:buNone/>
              <a:defRPr sz="1512" b="1"/>
            </a:lvl3pPr>
            <a:lvl4pPr marL="1152144" indent="0">
              <a:buNone/>
              <a:defRPr sz="1344" b="1"/>
            </a:lvl4pPr>
            <a:lvl5pPr marL="1536192" indent="0">
              <a:buNone/>
              <a:defRPr sz="1344" b="1"/>
            </a:lvl5pPr>
            <a:lvl6pPr marL="1920240" indent="0">
              <a:buNone/>
              <a:defRPr sz="1344" b="1"/>
            </a:lvl6pPr>
            <a:lvl7pPr marL="2304288" indent="0">
              <a:buNone/>
              <a:defRPr sz="1344" b="1"/>
            </a:lvl7pPr>
            <a:lvl8pPr marL="2688336" indent="0">
              <a:buNone/>
              <a:defRPr sz="1344" b="1"/>
            </a:lvl8pPr>
            <a:lvl9pPr marL="3072384" indent="0">
              <a:buNone/>
              <a:defRPr sz="1344" b="1"/>
            </a:lvl9pPr>
          </a:lstStyle>
          <a:p>
            <a:pPr lvl="0"/>
            <a:r>
              <a:rPr lang="en-US"/>
              <a:t>Click to edit Master text styles</a:t>
            </a:r>
          </a:p>
        </p:txBody>
      </p:sp>
      <p:sp>
        <p:nvSpPr>
          <p:cNvPr id="6" name="Content Placeholder 5"/>
          <p:cNvSpPr>
            <a:spLocks noGrp="1"/>
          </p:cNvSpPr>
          <p:nvPr>
            <p:ph sz="quarter" idx="4"/>
          </p:nvPr>
        </p:nvSpPr>
        <p:spPr>
          <a:xfrm>
            <a:off x="5554980" y="2104379"/>
            <a:ext cx="4664869" cy="30952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936AEEC-D7A3-684C-A917-C4D8A8AFD10C}" type="datetimeFigureOut">
              <a:rPr lang="en-US" smtClean="0"/>
              <a:t>11/14/23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5FA8F4-1FF6-354C-B276-579202DC46BE}" type="slidenum">
              <a:rPr lang="en-US" smtClean="0"/>
              <a:t>‹#›</a:t>
            </a:fld>
            <a:endParaRPr lang="en-US"/>
          </a:p>
        </p:txBody>
      </p:sp>
    </p:spTree>
    <p:extLst>
      <p:ext uri="{BB962C8B-B14F-4D97-AF65-F5344CB8AC3E}">
        <p14:creationId xmlns:p14="http://schemas.microsoft.com/office/powerpoint/2010/main" val="9901526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936AEEC-D7A3-684C-A917-C4D8A8AFD10C}" type="datetimeFigureOut">
              <a:rPr lang="en-US" smtClean="0"/>
              <a:t>11/14/23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5FA8F4-1FF6-354C-B276-579202DC46BE}" type="slidenum">
              <a:rPr lang="en-US" smtClean="0"/>
              <a:t>‹#›</a:t>
            </a:fld>
            <a:endParaRPr lang="en-US"/>
          </a:p>
        </p:txBody>
      </p:sp>
    </p:spTree>
    <p:extLst>
      <p:ext uri="{BB962C8B-B14F-4D97-AF65-F5344CB8AC3E}">
        <p14:creationId xmlns:p14="http://schemas.microsoft.com/office/powerpoint/2010/main" val="30221052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36AEEC-D7A3-684C-A917-C4D8A8AFD10C}" type="datetimeFigureOut">
              <a:rPr lang="en-US" smtClean="0"/>
              <a:t>11/14/23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5FA8F4-1FF6-354C-B276-579202DC46BE}" type="slidenum">
              <a:rPr lang="en-US" smtClean="0"/>
              <a:t>‹#›</a:t>
            </a:fld>
            <a:endParaRPr lang="en-US"/>
          </a:p>
        </p:txBody>
      </p:sp>
    </p:spTree>
    <p:extLst>
      <p:ext uri="{BB962C8B-B14F-4D97-AF65-F5344CB8AC3E}">
        <p14:creationId xmlns:p14="http://schemas.microsoft.com/office/powerpoint/2010/main" val="3530585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5810" y="384069"/>
            <a:ext cx="3539013" cy="1344242"/>
          </a:xfrm>
        </p:spPr>
        <p:txBody>
          <a:bodyPr anchor="b"/>
          <a:lstStyle>
            <a:lvl1pPr>
              <a:defRPr sz="2688"/>
            </a:lvl1pPr>
          </a:lstStyle>
          <a:p>
            <a:r>
              <a:rPr lang="en-US"/>
              <a:t>Click to edit Master title style</a:t>
            </a:r>
            <a:endParaRPr lang="en-US" dirty="0"/>
          </a:p>
        </p:txBody>
      </p:sp>
      <p:sp>
        <p:nvSpPr>
          <p:cNvPr id="3" name="Content Placeholder 2"/>
          <p:cNvSpPr>
            <a:spLocks noGrp="1"/>
          </p:cNvSpPr>
          <p:nvPr>
            <p:ph idx="1"/>
          </p:nvPr>
        </p:nvSpPr>
        <p:spPr>
          <a:xfrm>
            <a:off x="4664869" y="829483"/>
            <a:ext cx="5554980" cy="4094071"/>
          </a:xfrm>
        </p:spPr>
        <p:txBody>
          <a:bodyPr/>
          <a:lstStyle>
            <a:lvl1pPr>
              <a:defRPr sz="2688"/>
            </a:lvl1pPr>
            <a:lvl2pPr>
              <a:defRPr sz="2352"/>
            </a:lvl2pPr>
            <a:lvl3pPr>
              <a:defRPr sz="2016"/>
            </a:lvl3pPr>
            <a:lvl4pPr>
              <a:defRPr sz="1680"/>
            </a:lvl4pPr>
            <a:lvl5pPr>
              <a:defRPr sz="1680"/>
            </a:lvl5pPr>
            <a:lvl6pPr>
              <a:defRPr sz="1680"/>
            </a:lvl6pPr>
            <a:lvl7pPr>
              <a:defRPr sz="1680"/>
            </a:lvl7pPr>
            <a:lvl8pPr>
              <a:defRPr sz="1680"/>
            </a:lvl8pPr>
            <a:lvl9pPr>
              <a:defRPr sz="168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55810" y="1728311"/>
            <a:ext cx="3539013" cy="3201911"/>
          </a:xfrm>
        </p:spPr>
        <p:txBody>
          <a:bodyPr/>
          <a:lstStyle>
            <a:lvl1pPr marL="0" indent="0">
              <a:buNone/>
              <a:defRPr sz="1344"/>
            </a:lvl1pPr>
            <a:lvl2pPr marL="384048" indent="0">
              <a:buNone/>
              <a:defRPr sz="1176"/>
            </a:lvl2pPr>
            <a:lvl3pPr marL="768096" indent="0">
              <a:buNone/>
              <a:defRPr sz="1008"/>
            </a:lvl3pPr>
            <a:lvl4pPr marL="1152144" indent="0">
              <a:buNone/>
              <a:defRPr sz="840"/>
            </a:lvl4pPr>
            <a:lvl5pPr marL="1536192" indent="0">
              <a:buNone/>
              <a:defRPr sz="840"/>
            </a:lvl5pPr>
            <a:lvl6pPr marL="1920240" indent="0">
              <a:buNone/>
              <a:defRPr sz="840"/>
            </a:lvl6pPr>
            <a:lvl7pPr marL="2304288" indent="0">
              <a:buNone/>
              <a:defRPr sz="840"/>
            </a:lvl7pPr>
            <a:lvl8pPr marL="2688336" indent="0">
              <a:buNone/>
              <a:defRPr sz="840"/>
            </a:lvl8pPr>
            <a:lvl9pPr marL="3072384" indent="0">
              <a:buNone/>
              <a:defRPr sz="840"/>
            </a:lvl9pPr>
          </a:lstStyle>
          <a:p>
            <a:pPr lvl="0"/>
            <a:r>
              <a:rPr lang="en-US"/>
              <a:t>Click to edit Master text styles</a:t>
            </a:r>
          </a:p>
        </p:txBody>
      </p:sp>
      <p:sp>
        <p:nvSpPr>
          <p:cNvPr id="5" name="Date Placeholder 4"/>
          <p:cNvSpPr>
            <a:spLocks noGrp="1"/>
          </p:cNvSpPr>
          <p:nvPr>
            <p:ph type="dt" sz="half" idx="10"/>
          </p:nvPr>
        </p:nvSpPr>
        <p:spPr/>
        <p:txBody>
          <a:bodyPr/>
          <a:lstStyle/>
          <a:p>
            <a:fld id="{7936AEEC-D7A3-684C-A917-C4D8A8AFD10C}" type="datetimeFigureOut">
              <a:rPr lang="en-US" smtClean="0"/>
              <a:t>11/14/23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5FA8F4-1FF6-354C-B276-579202DC46BE}" type="slidenum">
              <a:rPr lang="en-US" smtClean="0"/>
              <a:t>‹#›</a:t>
            </a:fld>
            <a:endParaRPr lang="en-US"/>
          </a:p>
        </p:txBody>
      </p:sp>
    </p:spTree>
    <p:extLst>
      <p:ext uri="{BB962C8B-B14F-4D97-AF65-F5344CB8AC3E}">
        <p14:creationId xmlns:p14="http://schemas.microsoft.com/office/powerpoint/2010/main" val="1275183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5810" y="384069"/>
            <a:ext cx="3539013" cy="1344242"/>
          </a:xfrm>
        </p:spPr>
        <p:txBody>
          <a:bodyPr anchor="b"/>
          <a:lstStyle>
            <a:lvl1pPr>
              <a:defRPr sz="2688"/>
            </a:lvl1pPr>
          </a:lstStyle>
          <a:p>
            <a:r>
              <a:rPr lang="en-US"/>
              <a:t>Click to edit Master title style</a:t>
            </a:r>
            <a:endParaRPr lang="en-US" dirty="0"/>
          </a:p>
        </p:txBody>
      </p:sp>
      <p:sp>
        <p:nvSpPr>
          <p:cNvPr id="3" name="Picture Placeholder 2"/>
          <p:cNvSpPr>
            <a:spLocks noGrp="1" noChangeAspect="1"/>
          </p:cNvSpPr>
          <p:nvPr>
            <p:ph type="pic" idx="1"/>
          </p:nvPr>
        </p:nvSpPr>
        <p:spPr>
          <a:xfrm>
            <a:off x="4664869" y="829483"/>
            <a:ext cx="5554980" cy="4094071"/>
          </a:xfrm>
        </p:spPr>
        <p:txBody>
          <a:bodyPr anchor="t"/>
          <a:lstStyle>
            <a:lvl1pPr marL="0" indent="0">
              <a:buNone/>
              <a:defRPr sz="2688"/>
            </a:lvl1pPr>
            <a:lvl2pPr marL="384048" indent="0">
              <a:buNone/>
              <a:defRPr sz="2352"/>
            </a:lvl2pPr>
            <a:lvl3pPr marL="768096" indent="0">
              <a:buNone/>
              <a:defRPr sz="2016"/>
            </a:lvl3pPr>
            <a:lvl4pPr marL="1152144" indent="0">
              <a:buNone/>
              <a:defRPr sz="1680"/>
            </a:lvl4pPr>
            <a:lvl5pPr marL="1536192" indent="0">
              <a:buNone/>
              <a:defRPr sz="1680"/>
            </a:lvl5pPr>
            <a:lvl6pPr marL="1920240" indent="0">
              <a:buNone/>
              <a:defRPr sz="1680"/>
            </a:lvl6pPr>
            <a:lvl7pPr marL="2304288" indent="0">
              <a:buNone/>
              <a:defRPr sz="1680"/>
            </a:lvl7pPr>
            <a:lvl8pPr marL="2688336" indent="0">
              <a:buNone/>
              <a:defRPr sz="1680"/>
            </a:lvl8pPr>
            <a:lvl9pPr marL="3072384" indent="0">
              <a:buNone/>
              <a:defRPr sz="1680"/>
            </a:lvl9pPr>
          </a:lstStyle>
          <a:p>
            <a:r>
              <a:rPr lang="en-US"/>
              <a:t>Click icon to add picture</a:t>
            </a:r>
            <a:endParaRPr lang="en-US" dirty="0"/>
          </a:p>
        </p:txBody>
      </p:sp>
      <p:sp>
        <p:nvSpPr>
          <p:cNvPr id="4" name="Text Placeholder 3"/>
          <p:cNvSpPr>
            <a:spLocks noGrp="1"/>
          </p:cNvSpPr>
          <p:nvPr>
            <p:ph type="body" sz="half" idx="2"/>
          </p:nvPr>
        </p:nvSpPr>
        <p:spPr>
          <a:xfrm>
            <a:off x="755810" y="1728311"/>
            <a:ext cx="3539013" cy="3201911"/>
          </a:xfrm>
        </p:spPr>
        <p:txBody>
          <a:bodyPr/>
          <a:lstStyle>
            <a:lvl1pPr marL="0" indent="0">
              <a:buNone/>
              <a:defRPr sz="1344"/>
            </a:lvl1pPr>
            <a:lvl2pPr marL="384048" indent="0">
              <a:buNone/>
              <a:defRPr sz="1176"/>
            </a:lvl2pPr>
            <a:lvl3pPr marL="768096" indent="0">
              <a:buNone/>
              <a:defRPr sz="1008"/>
            </a:lvl3pPr>
            <a:lvl4pPr marL="1152144" indent="0">
              <a:buNone/>
              <a:defRPr sz="840"/>
            </a:lvl4pPr>
            <a:lvl5pPr marL="1536192" indent="0">
              <a:buNone/>
              <a:defRPr sz="840"/>
            </a:lvl5pPr>
            <a:lvl6pPr marL="1920240" indent="0">
              <a:buNone/>
              <a:defRPr sz="840"/>
            </a:lvl6pPr>
            <a:lvl7pPr marL="2304288" indent="0">
              <a:buNone/>
              <a:defRPr sz="840"/>
            </a:lvl7pPr>
            <a:lvl8pPr marL="2688336" indent="0">
              <a:buNone/>
              <a:defRPr sz="840"/>
            </a:lvl8pPr>
            <a:lvl9pPr marL="3072384" indent="0">
              <a:buNone/>
              <a:defRPr sz="840"/>
            </a:lvl9pPr>
          </a:lstStyle>
          <a:p>
            <a:pPr lvl="0"/>
            <a:r>
              <a:rPr lang="en-US"/>
              <a:t>Click to edit Master text styles</a:t>
            </a:r>
          </a:p>
        </p:txBody>
      </p:sp>
      <p:sp>
        <p:nvSpPr>
          <p:cNvPr id="5" name="Date Placeholder 4"/>
          <p:cNvSpPr>
            <a:spLocks noGrp="1"/>
          </p:cNvSpPr>
          <p:nvPr>
            <p:ph type="dt" sz="half" idx="10"/>
          </p:nvPr>
        </p:nvSpPr>
        <p:spPr/>
        <p:txBody>
          <a:bodyPr/>
          <a:lstStyle/>
          <a:p>
            <a:fld id="{7936AEEC-D7A3-684C-A917-C4D8A8AFD10C}" type="datetimeFigureOut">
              <a:rPr lang="en-US" smtClean="0"/>
              <a:t>11/14/23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5FA8F4-1FF6-354C-B276-579202DC46BE}" type="slidenum">
              <a:rPr lang="en-US" smtClean="0"/>
              <a:t>‹#›</a:t>
            </a:fld>
            <a:endParaRPr lang="en-US"/>
          </a:p>
        </p:txBody>
      </p:sp>
    </p:spTree>
    <p:extLst>
      <p:ext uri="{BB962C8B-B14F-4D97-AF65-F5344CB8AC3E}">
        <p14:creationId xmlns:p14="http://schemas.microsoft.com/office/powerpoint/2010/main" val="2059096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54380" y="306723"/>
            <a:ext cx="9464040" cy="111353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54380" y="1533609"/>
            <a:ext cx="9464040" cy="365532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4380" y="5339629"/>
            <a:ext cx="2468880" cy="306722"/>
          </a:xfrm>
          <a:prstGeom prst="rect">
            <a:avLst/>
          </a:prstGeom>
        </p:spPr>
        <p:txBody>
          <a:bodyPr vert="horz" lIns="91440" tIns="45720" rIns="91440" bIns="45720" rtlCol="0" anchor="ctr"/>
          <a:lstStyle>
            <a:lvl1pPr algn="l">
              <a:defRPr sz="1008">
                <a:solidFill>
                  <a:schemeClr val="tx1">
                    <a:tint val="75000"/>
                  </a:schemeClr>
                </a:solidFill>
              </a:defRPr>
            </a:lvl1pPr>
          </a:lstStyle>
          <a:p>
            <a:fld id="{7936AEEC-D7A3-684C-A917-C4D8A8AFD10C}" type="datetimeFigureOut">
              <a:rPr lang="en-US" smtClean="0"/>
              <a:t>11/14/23</a:t>
            </a:fld>
            <a:endParaRPr lang="en-US"/>
          </a:p>
        </p:txBody>
      </p:sp>
      <p:sp>
        <p:nvSpPr>
          <p:cNvPr id="5" name="Footer Placeholder 4"/>
          <p:cNvSpPr>
            <a:spLocks noGrp="1"/>
          </p:cNvSpPr>
          <p:nvPr>
            <p:ph type="ftr" sz="quarter" idx="3"/>
          </p:nvPr>
        </p:nvSpPr>
        <p:spPr>
          <a:xfrm>
            <a:off x="3634740" y="5339629"/>
            <a:ext cx="3703320" cy="306722"/>
          </a:xfrm>
          <a:prstGeom prst="rect">
            <a:avLst/>
          </a:prstGeom>
        </p:spPr>
        <p:txBody>
          <a:bodyPr vert="horz" lIns="91440" tIns="45720" rIns="91440" bIns="45720" rtlCol="0" anchor="ctr"/>
          <a:lstStyle>
            <a:lvl1pPr algn="ctr">
              <a:defRPr sz="1008">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749540" y="5339629"/>
            <a:ext cx="2468880" cy="306722"/>
          </a:xfrm>
          <a:prstGeom prst="rect">
            <a:avLst/>
          </a:prstGeom>
        </p:spPr>
        <p:txBody>
          <a:bodyPr vert="horz" lIns="91440" tIns="45720" rIns="91440" bIns="45720" rtlCol="0" anchor="ctr"/>
          <a:lstStyle>
            <a:lvl1pPr algn="r">
              <a:defRPr sz="1008">
                <a:solidFill>
                  <a:schemeClr val="tx1">
                    <a:tint val="75000"/>
                  </a:schemeClr>
                </a:solidFill>
              </a:defRPr>
            </a:lvl1pPr>
          </a:lstStyle>
          <a:p>
            <a:fld id="{6A5FA8F4-1FF6-354C-B276-579202DC46BE}" type="slidenum">
              <a:rPr lang="en-US" smtClean="0"/>
              <a:t>‹#›</a:t>
            </a:fld>
            <a:endParaRPr lang="en-US"/>
          </a:p>
        </p:txBody>
      </p:sp>
    </p:spTree>
    <p:extLst>
      <p:ext uri="{BB962C8B-B14F-4D97-AF65-F5344CB8AC3E}">
        <p14:creationId xmlns:p14="http://schemas.microsoft.com/office/powerpoint/2010/main" val="28777051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68096" rtl="0" eaLnBrk="1" latinLnBrk="0" hangingPunct="1">
        <a:lnSpc>
          <a:spcPct val="90000"/>
        </a:lnSpc>
        <a:spcBef>
          <a:spcPct val="0"/>
        </a:spcBef>
        <a:buNone/>
        <a:defRPr sz="3696" kern="1200">
          <a:solidFill>
            <a:schemeClr val="tx1"/>
          </a:solidFill>
          <a:latin typeface="+mj-lt"/>
          <a:ea typeface="+mj-ea"/>
          <a:cs typeface="+mj-cs"/>
        </a:defRPr>
      </a:lvl1pPr>
    </p:titleStyle>
    <p:bodyStyle>
      <a:lvl1pPr marL="192024" indent="-192024" algn="l" defTabSz="768096" rtl="0" eaLnBrk="1" latinLnBrk="0" hangingPunct="1">
        <a:lnSpc>
          <a:spcPct val="90000"/>
        </a:lnSpc>
        <a:spcBef>
          <a:spcPts val="840"/>
        </a:spcBef>
        <a:buFont typeface="Arial" panose="020B0604020202020204" pitchFamily="34" charset="0"/>
        <a:buChar char="•"/>
        <a:defRPr sz="2352" kern="1200">
          <a:solidFill>
            <a:schemeClr val="tx1"/>
          </a:solidFill>
          <a:latin typeface="+mn-lt"/>
          <a:ea typeface="+mn-ea"/>
          <a:cs typeface="+mn-cs"/>
        </a:defRPr>
      </a:lvl1pPr>
      <a:lvl2pPr marL="576072" indent="-192024" algn="l" defTabSz="768096" rtl="0" eaLnBrk="1" latinLnBrk="0" hangingPunct="1">
        <a:lnSpc>
          <a:spcPct val="90000"/>
        </a:lnSpc>
        <a:spcBef>
          <a:spcPts val="420"/>
        </a:spcBef>
        <a:buFont typeface="Arial" panose="020B0604020202020204" pitchFamily="34" charset="0"/>
        <a:buChar char="•"/>
        <a:defRPr sz="2016" kern="1200">
          <a:solidFill>
            <a:schemeClr val="tx1"/>
          </a:solidFill>
          <a:latin typeface="+mn-lt"/>
          <a:ea typeface="+mn-ea"/>
          <a:cs typeface="+mn-cs"/>
        </a:defRPr>
      </a:lvl2pPr>
      <a:lvl3pPr marL="960120" indent="-192024" algn="l" defTabSz="768096" rtl="0" eaLnBrk="1" latinLnBrk="0" hangingPunct="1">
        <a:lnSpc>
          <a:spcPct val="90000"/>
        </a:lnSpc>
        <a:spcBef>
          <a:spcPts val="420"/>
        </a:spcBef>
        <a:buFont typeface="Arial" panose="020B0604020202020204" pitchFamily="34" charset="0"/>
        <a:buChar char="•"/>
        <a:defRPr sz="1680" kern="1200">
          <a:solidFill>
            <a:schemeClr val="tx1"/>
          </a:solidFill>
          <a:latin typeface="+mn-lt"/>
          <a:ea typeface="+mn-ea"/>
          <a:cs typeface="+mn-cs"/>
        </a:defRPr>
      </a:lvl3pPr>
      <a:lvl4pPr marL="1344168" indent="-192024" algn="l" defTabSz="768096"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4pPr>
      <a:lvl5pPr marL="1728216" indent="-192024" algn="l" defTabSz="768096"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5pPr>
      <a:lvl6pPr marL="2112264" indent="-192024" algn="l" defTabSz="768096"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6pPr>
      <a:lvl7pPr marL="2496312" indent="-192024" algn="l" defTabSz="768096"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7pPr>
      <a:lvl8pPr marL="2880360" indent="-192024" algn="l" defTabSz="768096"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8pPr>
      <a:lvl9pPr marL="3264408" indent="-192024" algn="l" defTabSz="768096"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9pPr>
    </p:bodyStyle>
    <p:otherStyle>
      <a:defPPr>
        <a:defRPr lang="en-US"/>
      </a:defPPr>
      <a:lvl1pPr marL="0" algn="l" defTabSz="768096" rtl="0" eaLnBrk="1" latinLnBrk="0" hangingPunct="1">
        <a:defRPr sz="1512" kern="1200">
          <a:solidFill>
            <a:schemeClr val="tx1"/>
          </a:solidFill>
          <a:latin typeface="+mn-lt"/>
          <a:ea typeface="+mn-ea"/>
          <a:cs typeface="+mn-cs"/>
        </a:defRPr>
      </a:lvl1pPr>
      <a:lvl2pPr marL="384048" algn="l" defTabSz="768096" rtl="0" eaLnBrk="1" latinLnBrk="0" hangingPunct="1">
        <a:defRPr sz="1512" kern="1200">
          <a:solidFill>
            <a:schemeClr val="tx1"/>
          </a:solidFill>
          <a:latin typeface="+mn-lt"/>
          <a:ea typeface="+mn-ea"/>
          <a:cs typeface="+mn-cs"/>
        </a:defRPr>
      </a:lvl2pPr>
      <a:lvl3pPr marL="768096" algn="l" defTabSz="768096" rtl="0" eaLnBrk="1" latinLnBrk="0" hangingPunct="1">
        <a:defRPr sz="1512" kern="1200">
          <a:solidFill>
            <a:schemeClr val="tx1"/>
          </a:solidFill>
          <a:latin typeface="+mn-lt"/>
          <a:ea typeface="+mn-ea"/>
          <a:cs typeface="+mn-cs"/>
        </a:defRPr>
      </a:lvl3pPr>
      <a:lvl4pPr marL="1152144" algn="l" defTabSz="768096" rtl="0" eaLnBrk="1" latinLnBrk="0" hangingPunct="1">
        <a:defRPr sz="1512" kern="1200">
          <a:solidFill>
            <a:schemeClr val="tx1"/>
          </a:solidFill>
          <a:latin typeface="+mn-lt"/>
          <a:ea typeface="+mn-ea"/>
          <a:cs typeface="+mn-cs"/>
        </a:defRPr>
      </a:lvl4pPr>
      <a:lvl5pPr marL="1536192" algn="l" defTabSz="768096" rtl="0" eaLnBrk="1" latinLnBrk="0" hangingPunct="1">
        <a:defRPr sz="1512" kern="1200">
          <a:solidFill>
            <a:schemeClr val="tx1"/>
          </a:solidFill>
          <a:latin typeface="+mn-lt"/>
          <a:ea typeface="+mn-ea"/>
          <a:cs typeface="+mn-cs"/>
        </a:defRPr>
      </a:lvl5pPr>
      <a:lvl6pPr marL="1920240" algn="l" defTabSz="768096" rtl="0" eaLnBrk="1" latinLnBrk="0" hangingPunct="1">
        <a:defRPr sz="1512" kern="1200">
          <a:solidFill>
            <a:schemeClr val="tx1"/>
          </a:solidFill>
          <a:latin typeface="+mn-lt"/>
          <a:ea typeface="+mn-ea"/>
          <a:cs typeface="+mn-cs"/>
        </a:defRPr>
      </a:lvl6pPr>
      <a:lvl7pPr marL="2304288" algn="l" defTabSz="768096" rtl="0" eaLnBrk="1" latinLnBrk="0" hangingPunct="1">
        <a:defRPr sz="1512" kern="1200">
          <a:solidFill>
            <a:schemeClr val="tx1"/>
          </a:solidFill>
          <a:latin typeface="+mn-lt"/>
          <a:ea typeface="+mn-ea"/>
          <a:cs typeface="+mn-cs"/>
        </a:defRPr>
      </a:lvl7pPr>
      <a:lvl8pPr marL="2688336" algn="l" defTabSz="768096" rtl="0" eaLnBrk="1" latinLnBrk="0" hangingPunct="1">
        <a:defRPr sz="1512" kern="1200">
          <a:solidFill>
            <a:schemeClr val="tx1"/>
          </a:solidFill>
          <a:latin typeface="+mn-lt"/>
          <a:ea typeface="+mn-ea"/>
          <a:cs typeface="+mn-cs"/>
        </a:defRPr>
      </a:lvl8pPr>
      <a:lvl9pPr marL="3072384" algn="l" defTabSz="768096" rtl="0" eaLnBrk="1" latinLnBrk="0" hangingPunct="1">
        <a:defRPr sz="151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F744CE0-371A-473D-47B0-3F01D3EC019A}"/>
              </a:ext>
            </a:extLst>
          </p:cNvPr>
          <p:cNvSpPr>
            <a:spLocks noGrp="1"/>
          </p:cNvSpPr>
          <p:nvPr>
            <p:ph type="title"/>
          </p:nvPr>
        </p:nvSpPr>
        <p:spPr>
          <a:xfrm>
            <a:off x="754380" y="211833"/>
            <a:ext cx="9464040" cy="696454"/>
          </a:xfrm>
        </p:spPr>
        <p:txBody>
          <a:bodyPr/>
          <a:lstStyle/>
          <a:p>
            <a:r>
              <a:rPr lang="en-US" b="1" dirty="0">
                <a:solidFill>
                  <a:srgbClr val="97DAF8"/>
                </a:solidFill>
                <a:latin typeface="Arial" panose="020B0604020202020204" pitchFamily="34" charset="0"/>
                <a:cs typeface="Arial" panose="020B0604020202020204" pitchFamily="34" charset="0"/>
              </a:rPr>
              <a:t>How to use these templates</a:t>
            </a:r>
          </a:p>
        </p:txBody>
      </p:sp>
      <p:sp>
        <p:nvSpPr>
          <p:cNvPr id="5" name="Content Placeholder 4">
            <a:extLst>
              <a:ext uri="{FF2B5EF4-FFF2-40B4-BE49-F238E27FC236}">
                <a16:creationId xmlns:a16="http://schemas.microsoft.com/office/drawing/2014/main" id="{56D40796-9F33-D358-A5AD-C2846AFB1270}"/>
              </a:ext>
            </a:extLst>
          </p:cNvPr>
          <p:cNvSpPr>
            <a:spLocks noGrp="1"/>
          </p:cNvSpPr>
          <p:nvPr>
            <p:ph idx="1"/>
          </p:nvPr>
        </p:nvSpPr>
        <p:spPr>
          <a:xfrm>
            <a:off x="754380" y="1026102"/>
            <a:ext cx="9532620" cy="3939601"/>
          </a:xfrm>
        </p:spPr>
        <p:txBody>
          <a:bodyPr>
            <a:normAutofit fontScale="77500" lnSpcReduction="20000"/>
          </a:bodyPr>
          <a:lstStyle/>
          <a:p>
            <a:pPr marL="290513" indent="-290513">
              <a:lnSpc>
                <a:spcPct val="124000"/>
              </a:lnSpc>
              <a:spcBef>
                <a:spcPts val="1200"/>
              </a:spcBef>
              <a:buFont typeface="+mj-lt"/>
              <a:buAutoNum type="arabicPeriod"/>
            </a:pPr>
            <a:r>
              <a:rPr lang="en-US" sz="1800" b="1" dirty="0">
                <a:latin typeface="Arial" panose="020B0604020202020204" pitchFamily="34" charset="0"/>
                <a:cs typeface="Arial" panose="020B0604020202020204" pitchFamily="34" charset="0"/>
              </a:rPr>
              <a:t>Take a headshot. </a:t>
            </a:r>
            <a:r>
              <a:rPr lang="en-US" sz="1800" dirty="0">
                <a:latin typeface="Arial" panose="020B0604020202020204" pitchFamily="34" charset="0"/>
                <a:cs typeface="Arial" panose="020B0604020202020204" pitchFamily="34" charset="0"/>
              </a:rPr>
              <a:t>Stand in front of a white background and look straight at the camera. Crop the photo so only your head and neck are visible. You can also upload an existing photo, but make sure to crop it so only your head is visible. </a:t>
            </a:r>
          </a:p>
          <a:p>
            <a:pPr marL="290513" indent="-290513">
              <a:lnSpc>
                <a:spcPct val="124000"/>
              </a:lnSpc>
              <a:spcBef>
                <a:spcPts val="1200"/>
              </a:spcBef>
              <a:buFont typeface="+mj-lt"/>
              <a:buAutoNum type="arabicPeriod"/>
            </a:pPr>
            <a:r>
              <a:rPr lang="en-US" sz="1800" b="1" dirty="0">
                <a:latin typeface="Arial" panose="020B0604020202020204" pitchFamily="34" charset="0"/>
                <a:cs typeface="Arial" panose="020B0604020202020204" pitchFamily="34" charset="0"/>
              </a:rPr>
              <a:t>Choose one of the templates </a:t>
            </a:r>
            <a:r>
              <a:rPr lang="en-US" sz="1800" dirty="0">
                <a:latin typeface="Arial" panose="020B0604020202020204" pitchFamily="34" charset="0"/>
                <a:cs typeface="Arial" panose="020B0604020202020204" pitchFamily="34" charset="0"/>
              </a:rPr>
              <a:t>on the following two pages. </a:t>
            </a:r>
          </a:p>
          <a:p>
            <a:pPr marL="290513" indent="-290513">
              <a:lnSpc>
                <a:spcPct val="124000"/>
              </a:lnSpc>
              <a:spcBef>
                <a:spcPts val="1200"/>
              </a:spcBef>
              <a:buFont typeface="+mj-lt"/>
              <a:buAutoNum type="arabicPeriod"/>
            </a:pPr>
            <a:r>
              <a:rPr lang="en-US" sz="1800" b="1" dirty="0">
                <a:latin typeface="Arial" panose="020B0604020202020204" pitchFamily="34" charset="0"/>
                <a:cs typeface="Arial" panose="020B0604020202020204" pitchFamily="34" charset="0"/>
              </a:rPr>
              <a:t>Drop your photo</a:t>
            </a:r>
            <a:r>
              <a:rPr lang="en-US" sz="1800" dirty="0">
                <a:latin typeface="Arial" panose="020B0604020202020204" pitchFamily="34" charset="0"/>
                <a:cs typeface="Arial" panose="020B0604020202020204" pitchFamily="34" charset="0"/>
              </a:rPr>
              <a:t> on top of the guitar player. Resize your head to fit on the body. </a:t>
            </a:r>
          </a:p>
          <a:p>
            <a:pPr marL="290513" indent="-290513">
              <a:lnSpc>
                <a:spcPct val="124000"/>
              </a:lnSpc>
              <a:spcBef>
                <a:spcPts val="1200"/>
              </a:spcBef>
              <a:buFont typeface="+mj-lt"/>
              <a:buAutoNum type="arabicPeriod"/>
            </a:pPr>
            <a:r>
              <a:rPr lang="en-US" sz="1800" b="1" dirty="0">
                <a:latin typeface="Arial" panose="020B0604020202020204" pitchFamily="34" charset="0"/>
                <a:cs typeface="Arial" panose="020B0604020202020204" pitchFamily="34" charset="0"/>
              </a:rPr>
              <a:t>If you want to make your photo black and white to match the template, go for it! </a:t>
            </a:r>
            <a:r>
              <a:rPr lang="en-US" sz="1800" dirty="0">
                <a:latin typeface="Arial" panose="020B0604020202020204" pitchFamily="34" charset="0"/>
                <a:cs typeface="Arial" panose="020B0604020202020204" pitchFamily="34" charset="0"/>
              </a:rPr>
              <a:t>Right click on your photo. Choose format picture and select the “picture” icon all the way to the right, then picture color. Click on the “presets” dropdown and select the black-and-white photo option.</a:t>
            </a:r>
          </a:p>
          <a:p>
            <a:pPr marL="290513" indent="-290513">
              <a:lnSpc>
                <a:spcPct val="124000"/>
              </a:lnSpc>
              <a:spcBef>
                <a:spcPts val="1200"/>
              </a:spcBef>
              <a:buFont typeface="+mj-lt"/>
              <a:buAutoNum type="arabicPeriod"/>
            </a:pPr>
            <a:r>
              <a:rPr lang="en-US" sz="1800" b="1" dirty="0">
                <a:latin typeface="Arial" panose="020B0604020202020204" pitchFamily="34" charset="0"/>
                <a:cs typeface="Arial" panose="020B0604020202020204" pitchFamily="34" charset="0"/>
              </a:rPr>
              <a:t>Right click on your head </a:t>
            </a:r>
            <a:r>
              <a:rPr lang="en-US" sz="1800" dirty="0">
                <a:latin typeface="Arial" panose="020B0604020202020204" pitchFamily="34" charset="0"/>
                <a:cs typeface="Arial" panose="020B0604020202020204" pitchFamily="34" charset="0"/>
              </a:rPr>
              <a:t>and choose “Send to back.”</a:t>
            </a:r>
          </a:p>
          <a:p>
            <a:pPr marL="290513" indent="-290513">
              <a:lnSpc>
                <a:spcPct val="124000"/>
              </a:lnSpc>
              <a:spcBef>
                <a:spcPts val="1200"/>
              </a:spcBef>
              <a:buFont typeface="+mj-lt"/>
              <a:buAutoNum type="arabicPeriod"/>
            </a:pPr>
            <a:r>
              <a:rPr lang="en-US" sz="1800" b="1" dirty="0">
                <a:latin typeface="Arial" panose="020B0604020202020204" pitchFamily="34" charset="0"/>
                <a:cs typeface="Arial" panose="020B0604020202020204" pitchFamily="34" charset="0"/>
              </a:rPr>
              <a:t>Go to File: Export </a:t>
            </a:r>
            <a:r>
              <a:rPr lang="en-US" sz="1800" dirty="0">
                <a:latin typeface="Arial" panose="020B0604020202020204" pitchFamily="34" charset="0"/>
                <a:cs typeface="Arial" panose="020B0604020202020204" pitchFamily="34" charset="0"/>
              </a:rPr>
              <a:t>and choose PNG as the file type. Check Save Current Slide Only and make sure the Width is 1200 and Height is 630. Click Export and save the image to your computer.</a:t>
            </a:r>
          </a:p>
          <a:p>
            <a:pPr marL="290513" indent="-290513">
              <a:lnSpc>
                <a:spcPct val="124000"/>
              </a:lnSpc>
              <a:spcBef>
                <a:spcPts val="1200"/>
              </a:spcBef>
              <a:buFont typeface="+mj-lt"/>
              <a:buAutoNum type="arabicPeriod"/>
            </a:pPr>
            <a:r>
              <a:rPr lang="en-US" sz="1800" b="1" dirty="0">
                <a:latin typeface="Arial" panose="020B0604020202020204" pitchFamily="34" charset="0"/>
                <a:cs typeface="Arial" panose="020B0604020202020204" pitchFamily="34" charset="0"/>
              </a:rPr>
              <a:t>Share your image on social media! </a:t>
            </a:r>
            <a:r>
              <a:rPr lang="en-US" sz="1800" dirty="0">
                <a:latin typeface="Arial" panose="020B0604020202020204" pitchFamily="34" charset="0"/>
                <a:cs typeface="Arial" panose="020B0604020202020204" pitchFamily="34" charset="0"/>
              </a:rPr>
              <a:t>Use the hashtags #HCCA, #</a:t>
            </a:r>
            <a:r>
              <a:rPr lang="en-US" sz="1800" dirty="0" err="1">
                <a:latin typeface="Arial" panose="020B0604020202020204" pitchFamily="34" charset="0"/>
                <a:cs typeface="Arial" panose="020B0604020202020204" pitchFamily="34" charset="0"/>
              </a:rPr>
              <a:t>HCCAci</a:t>
            </a:r>
            <a:r>
              <a:rPr lang="en-US" sz="1800" dirty="0">
                <a:latin typeface="Arial" panose="020B0604020202020204" pitchFamily="34" charset="0"/>
                <a:cs typeface="Arial" panose="020B0604020202020204" pitchFamily="34" charset="0"/>
              </a:rPr>
              <a:t> and #compliance for more visibility, and tag @HCCA so we can help you spread the word!</a:t>
            </a:r>
          </a:p>
        </p:txBody>
      </p:sp>
      <p:sp>
        <p:nvSpPr>
          <p:cNvPr id="8" name="Title 3">
            <a:extLst>
              <a:ext uri="{FF2B5EF4-FFF2-40B4-BE49-F238E27FC236}">
                <a16:creationId xmlns:a16="http://schemas.microsoft.com/office/drawing/2014/main" id="{B63FE92F-A414-9084-3FEC-B7CECE92231E}"/>
              </a:ext>
            </a:extLst>
          </p:cNvPr>
          <p:cNvSpPr txBox="1">
            <a:spLocks/>
          </p:cNvSpPr>
          <p:nvPr/>
        </p:nvSpPr>
        <p:spPr>
          <a:xfrm>
            <a:off x="754380" y="4939108"/>
            <a:ext cx="3696850" cy="696454"/>
          </a:xfrm>
          <a:prstGeom prst="rect">
            <a:avLst/>
          </a:prstGeom>
        </p:spPr>
        <p:txBody>
          <a:bodyPr vert="horz" lIns="91440" tIns="45720" rIns="91440" bIns="45720" rtlCol="0" anchor="ctr">
            <a:normAutofit/>
          </a:bodyPr>
          <a:lstStyle>
            <a:lvl1pPr algn="l" defTabSz="768096" rtl="0" eaLnBrk="1" latinLnBrk="0" hangingPunct="1">
              <a:lnSpc>
                <a:spcPct val="90000"/>
              </a:lnSpc>
              <a:spcBef>
                <a:spcPct val="0"/>
              </a:spcBef>
              <a:buNone/>
              <a:defRPr sz="3696" kern="1200">
                <a:solidFill>
                  <a:schemeClr val="tx1"/>
                </a:solidFill>
                <a:latin typeface="+mj-lt"/>
                <a:ea typeface="+mj-ea"/>
                <a:cs typeface="+mj-cs"/>
              </a:defRPr>
            </a:lvl1pPr>
          </a:lstStyle>
          <a:p>
            <a:r>
              <a:rPr lang="en-US" sz="2400" b="1" dirty="0" err="1">
                <a:solidFill>
                  <a:srgbClr val="97DAF8"/>
                </a:solidFill>
                <a:latin typeface="Arial" panose="020B0604020202020204" pitchFamily="34" charset="0"/>
                <a:cs typeface="Arial" panose="020B0604020202020204" pitchFamily="34" charset="0"/>
              </a:rPr>
              <a:t>hcca-info.org</a:t>
            </a:r>
            <a:r>
              <a:rPr lang="en-US" sz="2400" b="1" dirty="0">
                <a:solidFill>
                  <a:srgbClr val="97DAF8"/>
                </a:solidFill>
                <a:latin typeface="Arial" panose="020B0604020202020204" pitchFamily="34" charset="0"/>
                <a:cs typeface="Arial" panose="020B0604020202020204" pitchFamily="34" charset="0"/>
              </a:rPr>
              <a:t>/2024CI</a:t>
            </a:r>
          </a:p>
        </p:txBody>
      </p:sp>
      <p:pic>
        <p:nvPicPr>
          <p:cNvPr id="10" name="Picture 9" descr="A blue and black logo&#10;&#10;Description automatically generated">
            <a:extLst>
              <a:ext uri="{FF2B5EF4-FFF2-40B4-BE49-F238E27FC236}">
                <a16:creationId xmlns:a16="http://schemas.microsoft.com/office/drawing/2014/main" id="{F92DE445-5493-BFA6-D783-5C6EAF3BBB46}"/>
              </a:ext>
            </a:extLst>
          </p:cNvPr>
          <p:cNvPicPr>
            <a:picLocks noChangeAspect="1"/>
          </p:cNvPicPr>
          <p:nvPr/>
        </p:nvPicPr>
        <p:blipFill>
          <a:blip r:embed="rId3"/>
          <a:stretch>
            <a:fillRect/>
          </a:stretch>
        </p:blipFill>
        <p:spPr>
          <a:xfrm>
            <a:off x="9066361" y="5020567"/>
            <a:ext cx="1451581" cy="466920"/>
          </a:xfrm>
          <a:prstGeom prst="rect">
            <a:avLst/>
          </a:prstGeom>
        </p:spPr>
      </p:pic>
    </p:spTree>
    <p:extLst>
      <p:ext uri="{BB962C8B-B14F-4D97-AF65-F5344CB8AC3E}">
        <p14:creationId xmlns:p14="http://schemas.microsoft.com/office/powerpoint/2010/main" val="11329746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person holding a guitar&#10;&#10;Description automatically generated">
            <a:extLst>
              <a:ext uri="{FF2B5EF4-FFF2-40B4-BE49-F238E27FC236}">
                <a16:creationId xmlns:a16="http://schemas.microsoft.com/office/drawing/2014/main" id="{ECF2365C-432C-B603-2C36-0AE4D102CCBA}"/>
              </a:ext>
            </a:extLst>
          </p:cNvPr>
          <p:cNvPicPr>
            <a:picLocks noChangeAspect="1"/>
          </p:cNvPicPr>
          <p:nvPr/>
        </p:nvPicPr>
        <p:blipFill>
          <a:blip r:embed="rId3"/>
          <a:stretch>
            <a:fillRect/>
          </a:stretch>
        </p:blipFill>
        <p:spPr>
          <a:xfrm>
            <a:off x="0" y="0"/>
            <a:ext cx="10973406" cy="5761038"/>
          </a:xfrm>
          <a:prstGeom prst="rect">
            <a:avLst/>
          </a:prstGeom>
        </p:spPr>
      </p:pic>
    </p:spTree>
    <p:extLst>
      <p:ext uri="{BB962C8B-B14F-4D97-AF65-F5344CB8AC3E}">
        <p14:creationId xmlns:p14="http://schemas.microsoft.com/office/powerpoint/2010/main" val="21269533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poster with a person holding a guitar&#10;&#10;Description automatically generated">
            <a:extLst>
              <a:ext uri="{FF2B5EF4-FFF2-40B4-BE49-F238E27FC236}">
                <a16:creationId xmlns:a16="http://schemas.microsoft.com/office/drawing/2014/main" id="{1A9082E1-33EE-2607-0AA7-4F0E626839B3}"/>
              </a:ext>
            </a:extLst>
          </p:cNvPr>
          <p:cNvPicPr>
            <a:picLocks noChangeAspect="1"/>
          </p:cNvPicPr>
          <p:nvPr/>
        </p:nvPicPr>
        <p:blipFill>
          <a:blip r:embed="rId3"/>
          <a:stretch>
            <a:fillRect/>
          </a:stretch>
        </p:blipFill>
        <p:spPr>
          <a:xfrm>
            <a:off x="0" y="0"/>
            <a:ext cx="10973406" cy="5761038"/>
          </a:xfrm>
          <a:prstGeom prst="rect">
            <a:avLst/>
          </a:prstGeom>
        </p:spPr>
      </p:pic>
    </p:spTree>
    <p:extLst>
      <p:ext uri="{BB962C8B-B14F-4D97-AF65-F5344CB8AC3E}">
        <p14:creationId xmlns:p14="http://schemas.microsoft.com/office/powerpoint/2010/main" val="165153031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78</TotalTime>
  <Words>241</Words>
  <Application>Microsoft Macintosh PowerPoint</Application>
  <PresentationFormat>Custom</PresentationFormat>
  <Paragraphs>12</Paragraphs>
  <Slides>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How to use these templates</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Anondson, Sarah</dc:creator>
  <cp:lastModifiedBy>Anondson, Sarah</cp:lastModifiedBy>
  <cp:revision>21</cp:revision>
  <dcterms:created xsi:type="dcterms:W3CDTF">2023-11-06T20:55:54Z</dcterms:created>
  <dcterms:modified xsi:type="dcterms:W3CDTF">2023-11-14T18:15:39Z</dcterms:modified>
</cp:coreProperties>
</file>