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70"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0972800" cy="57610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99"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69E"/>
    <a:srgbClr val="FFFFFF"/>
    <a:srgbClr val="FF8D3A"/>
    <a:srgbClr val="97DAF8"/>
    <a:srgbClr val="F4C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p:restoredTop sz="94694"/>
  </p:normalViewPr>
  <p:slideViewPr>
    <p:cSldViewPr snapToGrid="0">
      <p:cViewPr varScale="1">
        <p:scale>
          <a:sx n="144" d="100"/>
          <a:sy n="144" d="100"/>
        </p:scale>
        <p:origin x="744" y="192"/>
      </p:cViewPr>
      <p:guideLst>
        <p:guide orient="horz" pos="3399"/>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57C6E-ED51-9546-A37F-CF454181C11C}" type="datetimeFigureOut">
              <a:rPr lang="en-US" smtClean="0"/>
              <a:t>10/7/24</a:t>
            </a:fld>
            <a:endParaRPr lang="en-US"/>
          </a:p>
        </p:txBody>
      </p:sp>
      <p:sp>
        <p:nvSpPr>
          <p:cNvPr id="4" name="Slide Image Placeholder 3"/>
          <p:cNvSpPr>
            <a:spLocks noGrp="1" noRot="1" noChangeAspect="1"/>
          </p:cNvSpPr>
          <p:nvPr>
            <p:ph type="sldImg" idx="2"/>
          </p:nvPr>
        </p:nvSpPr>
        <p:spPr>
          <a:xfrm>
            <a:off x="490538" y="1143000"/>
            <a:ext cx="58769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13CF5-A26A-6646-9B54-7DB0976C8CBB}" type="slidenum">
              <a:rPr lang="en-US" smtClean="0"/>
              <a:t>‹#›</a:t>
            </a:fld>
            <a:endParaRPr lang="en-US"/>
          </a:p>
        </p:txBody>
      </p:sp>
    </p:spTree>
    <p:extLst>
      <p:ext uri="{BB962C8B-B14F-4D97-AF65-F5344CB8AC3E}">
        <p14:creationId xmlns:p14="http://schemas.microsoft.com/office/powerpoint/2010/main" val="575372595"/>
      </p:ext>
    </p:extLst>
  </p:cSld>
  <p:clrMap bg1="lt1" tx1="dk1" bg2="lt2" tx2="dk2" accent1="accent1" accent2="accent2" accent3="accent3" accent4="accent4" accent5="accent5" accent6="accent6" hlink="hlink" folHlink="folHlink"/>
  <p:notesStyle>
    <a:lvl1pPr marL="0" algn="l" defTabSz="803209" rtl="0" eaLnBrk="1" latinLnBrk="0" hangingPunct="1">
      <a:defRPr sz="1054" kern="1200">
        <a:solidFill>
          <a:schemeClr val="tx1"/>
        </a:solidFill>
        <a:latin typeface="+mn-lt"/>
        <a:ea typeface="+mn-ea"/>
        <a:cs typeface="+mn-cs"/>
      </a:defRPr>
    </a:lvl1pPr>
    <a:lvl2pPr marL="401604" algn="l" defTabSz="803209" rtl="0" eaLnBrk="1" latinLnBrk="0" hangingPunct="1">
      <a:defRPr sz="1054" kern="1200">
        <a:solidFill>
          <a:schemeClr val="tx1"/>
        </a:solidFill>
        <a:latin typeface="+mn-lt"/>
        <a:ea typeface="+mn-ea"/>
        <a:cs typeface="+mn-cs"/>
      </a:defRPr>
    </a:lvl2pPr>
    <a:lvl3pPr marL="803209" algn="l" defTabSz="803209" rtl="0" eaLnBrk="1" latinLnBrk="0" hangingPunct="1">
      <a:defRPr sz="1054" kern="1200">
        <a:solidFill>
          <a:schemeClr val="tx1"/>
        </a:solidFill>
        <a:latin typeface="+mn-lt"/>
        <a:ea typeface="+mn-ea"/>
        <a:cs typeface="+mn-cs"/>
      </a:defRPr>
    </a:lvl3pPr>
    <a:lvl4pPr marL="1204813" algn="l" defTabSz="803209" rtl="0" eaLnBrk="1" latinLnBrk="0" hangingPunct="1">
      <a:defRPr sz="1054" kern="1200">
        <a:solidFill>
          <a:schemeClr val="tx1"/>
        </a:solidFill>
        <a:latin typeface="+mn-lt"/>
        <a:ea typeface="+mn-ea"/>
        <a:cs typeface="+mn-cs"/>
      </a:defRPr>
    </a:lvl4pPr>
    <a:lvl5pPr marL="1606418" algn="l" defTabSz="803209" rtl="0" eaLnBrk="1" latinLnBrk="0" hangingPunct="1">
      <a:defRPr sz="1054" kern="1200">
        <a:solidFill>
          <a:schemeClr val="tx1"/>
        </a:solidFill>
        <a:latin typeface="+mn-lt"/>
        <a:ea typeface="+mn-ea"/>
        <a:cs typeface="+mn-cs"/>
      </a:defRPr>
    </a:lvl5pPr>
    <a:lvl6pPr marL="2008022" algn="l" defTabSz="803209" rtl="0" eaLnBrk="1" latinLnBrk="0" hangingPunct="1">
      <a:defRPr sz="1054" kern="1200">
        <a:solidFill>
          <a:schemeClr val="tx1"/>
        </a:solidFill>
        <a:latin typeface="+mn-lt"/>
        <a:ea typeface="+mn-ea"/>
        <a:cs typeface="+mn-cs"/>
      </a:defRPr>
    </a:lvl6pPr>
    <a:lvl7pPr marL="2409627" algn="l" defTabSz="803209" rtl="0" eaLnBrk="1" latinLnBrk="0" hangingPunct="1">
      <a:defRPr sz="1054" kern="1200">
        <a:solidFill>
          <a:schemeClr val="tx1"/>
        </a:solidFill>
        <a:latin typeface="+mn-lt"/>
        <a:ea typeface="+mn-ea"/>
        <a:cs typeface="+mn-cs"/>
      </a:defRPr>
    </a:lvl7pPr>
    <a:lvl8pPr marL="2811231" algn="l" defTabSz="803209" rtl="0" eaLnBrk="1" latinLnBrk="0" hangingPunct="1">
      <a:defRPr sz="1054" kern="1200">
        <a:solidFill>
          <a:schemeClr val="tx1"/>
        </a:solidFill>
        <a:latin typeface="+mn-lt"/>
        <a:ea typeface="+mn-ea"/>
        <a:cs typeface="+mn-cs"/>
      </a:defRPr>
    </a:lvl8pPr>
    <a:lvl9pPr marL="3212836" algn="l" defTabSz="803209" rtl="0" eaLnBrk="1" latinLnBrk="0" hangingPunct="1">
      <a:defRPr sz="10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1</a:t>
            </a:fld>
            <a:endParaRPr lang="en-US"/>
          </a:p>
        </p:txBody>
      </p:sp>
    </p:spTree>
    <p:extLst>
      <p:ext uri="{BB962C8B-B14F-4D97-AF65-F5344CB8AC3E}">
        <p14:creationId xmlns:p14="http://schemas.microsoft.com/office/powerpoint/2010/main" val="164239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10</a:t>
            </a:fld>
            <a:endParaRPr lang="en-US"/>
          </a:p>
        </p:txBody>
      </p:sp>
    </p:spTree>
    <p:extLst>
      <p:ext uri="{BB962C8B-B14F-4D97-AF65-F5344CB8AC3E}">
        <p14:creationId xmlns:p14="http://schemas.microsoft.com/office/powerpoint/2010/main" val="64730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11</a:t>
            </a:fld>
            <a:endParaRPr lang="en-US"/>
          </a:p>
        </p:txBody>
      </p:sp>
    </p:spTree>
    <p:extLst>
      <p:ext uri="{BB962C8B-B14F-4D97-AF65-F5344CB8AC3E}">
        <p14:creationId xmlns:p14="http://schemas.microsoft.com/office/powerpoint/2010/main" val="305216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12</a:t>
            </a:fld>
            <a:endParaRPr lang="en-US"/>
          </a:p>
        </p:txBody>
      </p:sp>
    </p:spTree>
    <p:extLst>
      <p:ext uri="{BB962C8B-B14F-4D97-AF65-F5344CB8AC3E}">
        <p14:creationId xmlns:p14="http://schemas.microsoft.com/office/powerpoint/2010/main" val="3700657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13</a:t>
            </a:fld>
            <a:endParaRPr lang="en-US"/>
          </a:p>
        </p:txBody>
      </p:sp>
    </p:spTree>
    <p:extLst>
      <p:ext uri="{BB962C8B-B14F-4D97-AF65-F5344CB8AC3E}">
        <p14:creationId xmlns:p14="http://schemas.microsoft.com/office/powerpoint/2010/main" val="1423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2</a:t>
            </a:fld>
            <a:endParaRPr lang="en-US"/>
          </a:p>
        </p:txBody>
      </p:sp>
    </p:spTree>
    <p:extLst>
      <p:ext uri="{BB962C8B-B14F-4D97-AF65-F5344CB8AC3E}">
        <p14:creationId xmlns:p14="http://schemas.microsoft.com/office/powerpoint/2010/main" val="205540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3</a:t>
            </a:fld>
            <a:endParaRPr lang="en-US"/>
          </a:p>
        </p:txBody>
      </p:sp>
    </p:spTree>
    <p:extLst>
      <p:ext uri="{BB962C8B-B14F-4D97-AF65-F5344CB8AC3E}">
        <p14:creationId xmlns:p14="http://schemas.microsoft.com/office/powerpoint/2010/main" val="46399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4</a:t>
            </a:fld>
            <a:endParaRPr lang="en-US"/>
          </a:p>
        </p:txBody>
      </p:sp>
    </p:spTree>
    <p:extLst>
      <p:ext uri="{BB962C8B-B14F-4D97-AF65-F5344CB8AC3E}">
        <p14:creationId xmlns:p14="http://schemas.microsoft.com/office/powerpoint/2010/main" val="14541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5</a:t>
            </a:fld>
            <a:endParaRPr lang="en-US"/>
          </a:p>
        </p:txBody>
      </p:sp>
    </p:spTree>
    <p:extLst>
      <p:ext uri="{BB962C8B-B14F-4D97-AF65-F5344CB8AC3E}">
        <p14:creationId xmlns:p14="http://schemas.microsoft.com/office/powerpoint/2010/main" val="426842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6</a:t>
            </a:fld>
            <a:endParaRPr lang="en-US"/>
          </a:p>
        </p:txBody>
      </p:sp>
    </p:spTree>
    <p:extLst>
      <p:ext uri="{BB962C8B-B14F-4D97-AF65-F5344CB8AC3E}">
        <p14:creationId xmlns:p14="http://schemas.microsoft.com/office/powerpoint/2010/main" val="87011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7</a:t>
            </a:fld>
            <a:endParaRPr lang="en-US"/>
          </a:p>
        </p:txBody>
      </p:sp>
    </p:spTree>
    <p:extLst>
      <p:ext uri="{BB962C8B-B14F-4D97-AF65-F5344CB8AC3E}">
        <p14:creationId xmlns:p14="http://schemas.microsoft.com/office/powerpoint/2010/main" val="14313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8</a:t>
            </a:fld>
            <a:endParaRPr lang="en-US"/>
          </a:p>
        </p:txBody>
      </p:sp>
    </p:spTree>
    <p:extLst>
      <p:ext uri="{BB962C8B-B14F-4D97-AF65-F5344CB8AC3E}">
        <p14:creationId xmlns:p14="http://schemas.microsoft.com/office/powerpoint/2010/main" val="304907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13CF5-A26A-6646-9B54-7DB0976C8CBB}" type="slidenum">
              <a:rPr lang="en-US" smtClean="0"/>
              <a:t>9</a:t>
            </a:fld>
            <a:endParaRPr lang="en-US"/>
          </a:p>
        </p:txBody>
      </p:sp>
    </p:spTree>
    <p:extLst>
      <p:ext uri="{BB962C8B-B14F-4D97-AF65-F5344CB8AC3E}">
        <p14:creationId xmlns:p14="http://schemas.microsoft.com/office/powerpoint/2010/main" val="381875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42837"/>
            <a:ext cx="8229600" cy="2005695"/>
          </a:xfrm>
        </p:spPr>
        <p:txBody>
          <a:bodyPr anchor="b"/>
          <a:lstStyle>
            <a:lvl1pPr algn="ctr">
              <a:defRPr sz="5040"/>
            </a:lvl1pPr>
          </a:lstStyle>
          <a:p>
            <a:r>
              <a:rPr lang="en-US"/>
              <a:t>Click to edit Master title style</a:t>
            </a:r>
            <a:endParaRPr lang="en-US" dirty="0"/>
          </a:p>
        </p:txBody>
      </p:sp>
      <p:sp>
        <p:nvSpPr>
          <p:cNvPr id="3" name="Subtitle 2"/>
          <p:cNvSpPr>
            <a:spLocks noGrp="1"/>
          </p:cNvSpPr>
          <p:nvPr>
            <p:ph type="subTitle" idx="1"/>
          </p:nvPr>
        </p:nvSpPr>
        <p:spPr>
          <a:xfrm>
            <a:off x="1371600" y="3025879"/>
            <a:ext cx="8229600" cy="1390917"/>
          </a:xfrm>
        </p:spPr>
        <p:txBody>
          <a:bodyPr/>
          <a:lstStyle>
            <a:lvl1pPr marL="0" indent="0" algn="ctr">
              <a:buNone/>
              <a:defRPr sz="2016"/>
            </a:lvl1pPr>
            <a:lvl2pPr marL="384048" indent="0" algn="ctr">
              <a:buNone/>
              <a:defRPr sz="1680"/>
            </a:lvl2pPr>
            <a:lvl3pPr marL="768096" indent="0" algn="ctr">
              <a:buNone/>
              <a:defRPr sz="1512"/>
            </a:lvl3pPr>
            <a:lvl4pPr marL="1152144" indent="0" algn="ctr">
              <a:buNone/>
              <a:defRPr sz="1344"/>
            </a:lvl4pPr>
            <a:lvl5pPr marL="1536192" indent="0" algn="ctr">
              <a:buNone/>
              <a:defRPr sz="1344"/>
            </a:lvl5pPr>
            <a:lvl6pPr marL="1920240" indent="0" algn="ctr">
              <a:buNone/>
              <a:defRPr sz="1344"/>
            </a:lvl6pPr>
            <a:lvl7pPr marL="2304288" indent="0" algn="ctr">
              <a:buNone/>
              <a:defRPr sz="1344"/>
            </a:lvl7pPr>
            <a:lvl8pPr marL="2688336" indent="0" algn="ctr">
              <a:buNone/>
              <a:defRPr sz="1344"/>
            </a:lvl8pPr>
            <a:lvl9pPr marL="3072384"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36AEEC-D7A3-684C-A917-C4D8A8AFD10C}" type="datetimeFigureOut">
              <a:rPr lang="en-US" smtClean="0"/>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154884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6AEEC-D7A3-684C-A917-C4D8A8AFD10C}" type="datetimeFigureOut">
              <a:rPr lang="en-US" smtClean="0"/>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13637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06722"/>
            <a:ext cx="2366010" cy="48822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06722"/>
            <a:ext cx="6960870" cy="4882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6AEEC-D7A3-684C-A917-C4D8A8AFD10C}" type="datetimeFigureOut">
              <a:rPr lang="en-US" smtClean="0"/>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98499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6AEEC-D7A3-684C-A917-C4D8A8AFD10C}" type="datetimeFigureOut">
              <a:rPr lang="en-US" smtClean="0"/>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6067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436260"/>
            <a:ext cx="9464040" cy="2396431"/>
          </a:xfrm>
        </p:spPr>
        <p:txBody>
          <a:bodyPr anchor="b"/>
          <a:lstStyle>
            <a:lvl1pPr>
              <a:defRPr sz="5040"/>
            </a:lvl1pPr>
          </a:lstStyle>
          <a:p>
            <a:r>
              <a:rPr lang="en-US"/>
              <a:t>Click to edit Master title style</a:t>
            </a:r>
            <a:endParaRPr lang="en-US" dirty="0"/>
          </a:p>
        </p:txBody>
      </p:sp>
      <p:sp>
        <p:nvSpPr>
          <p:cNvPr id="3" name="Text Placeholder 2"/>
          <p:cNvSpPr>
            <a:spLocks noGrp="1"/>
          </p:cNvSpPr>
          <p:nvPr>
            <p:ph type="body" idx="1"/>
          </p:nvPr>
        </p:nvSpPr>
        <p:spPr>
          <a:xfrm>
            <a:off x="748665" y="3855362"/>
            <a:ext cx="9464040" cy="1260227"/>
          </a:xfrm>
        </p:spPr>
        <p:txBody>
          <a:bodyPr/>
          <a:lstStyle>
            <a:lvl1pPr marL="0" indent="0">
              <a:buNone/>
              <a:defRPr sz="2016">
                <a:solidFill>
                  <a:schemeClr val="tx1">
                    <a:tint val="75000"/>
                  </a:schemeClr>
                </a:solidFill>
              </a:defRPr>
            </a:lvl1pPr>
            <a:lvl2pPr marL="384048" indent="0">
              <a:buNone/>
              <a:defRPr sz="1680">
                <a:solidFill>
                  <a:schemeClr val="tx1">
                    <a:tint val="75000"/>
                  </a:schemeClr>
                </a:solidFill>
              </a:defRPr>
            </a:lvl2pPr>
            <a:lvl3pPr marL="768096" indent="0">
              <a:buNone/>
              <a:defRPr sz="1512">
                <a:solidFill>
                  <a:schemeClr val="tx1">
                    <a:tint val="75000"/>
                  </a:schemeClr>
                </a:solidFill>
              </a:defRPr>
            </a:lvl3pPr>
            <a:lvl4pPr marL="1152144" indent="0">
              <a:buNone/>
              <a:defRPr sz="1344">
                <a:solidFill>
                  <a:schemeClr val="tx1">
                    <a:tint val="75000"/>
                  </a:schemeClr>
                </a:solidFill>
              </a:defRPr>
            </a:lvl4pPr>
            <a:lvl5pPr marL="1536192" indent="0">
              <a:buNone/>
              <a:defRPr sz="1344">
                <a:solidFill>
                  <a:schemeClr val="tx1">
                    <a:tint val="75000"/>
                  </a:schemeClr>
                </a:solidFill>
              </a:defRPr>
            </a:lvl5pPr>
            <a:lvl6pPr marL="1920240" indent="0">
              <a:buNone/>
              <a:defRPr sz="1344">
                <a:solidFill>
                  <a:schemeClr val="tx1">
                    <a:tint val="75000"/>
                  </a:schemeClr>
                </a:solidFill>
              </a:defRPr>
            </a:lvl6pPr>
            <a:lvl7pPr marL="2304288" indent="0">
              <a:buNone/>
              <a:defRPr sz="1344">
                <a:solidFill>
                  <a:schemeClr val="tx1">
                    <a:tint val="75000"/>
                  </a:schemeClr>
                </a:solidFill>
              </a:defRPr>
            </a:lvl7pPr>
            <a:lvl8pPr marL="2688336" indent="0">
              <a:buNone/>
              <a:defRPr sz="1344">
                <a:solidFill>
                  <a:schemeClr val="tx1">
                    <a:tint val="75000"/>
                  </a:schemeClr>
                </a:solidFill>
              </a:defRPr>
            </a:lvl8pPr>
            <a:lvl9pPr marL="3072384"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6AEEC-D7A3-684C-A917-C4D8A8AFD10C}" type="datetimeFigureOut">
              <a:rPr lang="en-US" smtClean="0"/>
              <a:t>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236786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533609"/>
            <a:ext cx="4663440" cy="36553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533609"/>
            <a:ext cx="4663440" cy="36553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36AEEC-D7A3-684C-A917-C4D8A8AFD10C}" type="datetimeFigureOut">
              <a:rPr lang="en-US" smtClean="0"/>
              <a:t>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151618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06723"/>
            <a:ext cx="9464040" cy="11135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412255"/>
            <a:ext cx="4642008" cy="692124"/>
          </a:xfrm>
        </p:spPr>
        <p:txBody>
          <a:bodyPr anchor="b"/>
          <a:lstStyle>
            <a:lvl1pPr marL="0" indent="0">
              <a:buNone/>
              <a:defRPr sz="2016" b="1"/>
            </a:lvl1pPr>
            <a:lvl2pPr marL="384048" indent="0">
              <a:buNone/>
              <a:defRPr sz="1680" b="1"/>
            </a:lvl2pPr>
            <a:lvl3pPr marL="768096" indent="0">
              <a:buNone/>
              <a:defRPr sz="1512" b="1"/>
            </a:lvl3pPr>
            <a:lvl4pPr marL="1152144" indent="0">
              <a:buNone/>
              <a:defRPr sz="1344" b="1"/>
            </a:lvl4pPr>
            <a:lvl5pPr marL="1536192" indent="0">
              <a:buNone/>
              <a:defRPr sz="1344" b="1"/>
            </a:lvl5pPr>
            <a:lvl6pPr marL="1920240" indent="0">
              <a:buNone/>
              <a:defRPr sz="1344" b="1"/>
            </a:lvl6pPr>
            <a:lvl7pPr marL="2304288" indent="0">
              <a:buNone/>
              <a:defRPr sz="1344" b="1"/>
            </a:lvl7pPr>
            <a:lvl8pPr marL="2688336" indent="0">
              <a:buNone/>
              <a:defRPr sz="1344" b="1"/>
            </a:lvl8pPr>
            <a:lvl9pPr marL="3072384" indent="0">
              <a:buNone/>
              <a:defRPr sz="1344" b="1"/>
            </a:lvl9pPr>
          </a:lstStyle>
          <a:p>
            <a:pPr lvl="0"/>
            <a:r>
              <a:rPr lang="en-US"/>
              <a:t>Click to edit Master text styles</a:t>
            </a:r>
          </a:p>
        </p:txBody>
      </p:sp>
      <p:sp>
        <p:nvSpPr>
          <p:cNvPr id="4" name="Content Placeholder 3"/>
          <p:cNvSpPr>
            <a:spLocks noGrp="1"/>
          </p:cNvSpPr>
          <p:nvPr>
            <p:ph sz="half" idx="2"/>
          </p:nvPr>
        </p:nvSpPr>
        <p:spPr>
          <a:xfrm>
            <a:off x="755810" y="2104379"/>
            <a:ext cx="4642008" cy="309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412255"/>
            <a:ext cx="4664869" cy="692124"/>
          </a:xfrm>
        </p:spPr>
        <p:txBody>
          <a:bodyPr anchor="b"/>
          <a:lstStyle>
            <a:lvl1pPr marL="0" indent="0">
              <a:buNone/>
              <a:defRPr sz="2016" b="1"/>
            </a:lvl1pPr>
            <a:lvl2pPr marL="384048" indent="0">
              <a:buNone/>
              <a:defRPr sz="1680" b="1"/>
            </a:lvl2pPr>
            <a:lvl3pPr marL="768096" indent="0">
              <a:buNone/>
              <a:defRPr sz="1512" b="1"/>
            </a:lvl3pPr>
            <a:lvl4pPr marL="1152144" indent="0">
              <a:buNone/>
              <a:defRPr sz="1344" b="1"/>
            </a:lvl4pPr>
            <a:lvl5pPr marL="1536192" indent="0">
              <a:buNone/>
              <a:defRPr sz="1344" b="1"/>
            </a:lvl5pPr>
            <a:lvl6pPr marL="1920240" indent="0">
              <a:buNone/>
              <a:defRPr sz="1344" b="1"/>
            </a:lvl6pPr>
            <a:lvl7pPr marL="2304288" indent="0">
              <a:buNone/>
              <a:defRPr sz="1344" b="1"/>
            </a:lvl7pPr>
            <a:lvl8pPr marL="2688336" indent="0">
              <a:buNone/>
              <a:defRPr sz="1344" b="1"/>
            </a:lvl8pPr>
            <a:lvl9pPr marL="3072384" indent="0">
              <a:buNone/>
              <a:defRPr sz="1344" b="1"/>
            </a:lvl9pPr>
          </a:lstStyle>
          <a:p>
            <a:pPr lvl="0"/>
            <a:r>
              <a:rPr lang="en-US"/>
              <a:t>Click to edit Master text styles</a:t>
            </a:r>
          </a:p>
        </p:txBody>
      </p:sp>
      <p:sp>
        <p:nvSpPr>
          <p:cNvPr id="6" name="Content Placeholder 5"/>
          <p:cNvSpPr>
            <a:spLocks noGrp="1"/>
          </p:cNvSpPr>
          <p:nvPr>
            <p:ph sz="quarter" idx="4"/>
          </p:nvPr>
        </p:nvSpPr>
        <p:spPr>
          <a:xfrm>
            <a:off x="5554980" y="2104379"/>
            <a:ext cx="4664869" cy="309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6AEEC-D7A3-684C-A917-C4D8A8AFD10C}" type="datetimeFigureOut">
              <a:rPr lang="en-US" smtClean="0"/>
              <a:t>10/7/24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99015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6AEEC-D7A3-684C-A917-C4D8A8AFD10C}" type="datetimeFigureOut">
              <a:rPr lang="en-US" smtClean="0"/>
              <a:t>10/7/24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302210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6AEEC-D7A3-684C-A917-C4D8A8AFD10C}" type="datetimeFigureOut">
              <a:rPr lang="en-US" smtClean="0"/>
              <a:t>10/7/24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35305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384069"/>
            <a:ext cx="3539013" cy="1344242"/>
          </a:xfrm>
        </p:spPr>
        <p:txBody>
          <a:bodyPr anchor="b"/>
          <a:lstStyle>
            <a:lvl1pPr>
              <a:defRPr sz="2688"/>
            </a:lvl1pPr>
          </a:lstStyle>
          <a:p>
            <a:r>
              <a:rPr lang="en-US"/>
              <a:t>Click to edit Master title style</a:t>
            </a:r>
            <a:endParaRPr lang="en-US" dirty="0"/>
          </a:p>
        </p:txBody>
      </p:sp>
      <p:sp>
        <p:nvSpPr>
          <p:cNvPr id="3" name="Content Placeholder 2"/>
          <p:cNvSpPr>
            <a:spLocks noGrp="1"/>
          </p:cNvSpPr>
          <p:nvPr>
            <p:ph idx="1"/>
          </p:nvPr>
        </p:nvSpPr>
        <p:spPr>
          <a:xfrm>
            <a:off x="4664869" y="829483"/>
            <a:ext cx="5554980" cy="4094071"/>
          </a:xfrm>
        </p:spPr>
        <p:txBody>
          <a:bodyPr/>
          <a:lstStyle>
            <a:lvl1pPr>
              <a:defRPr sz="2688"/>
            </a:lvl1pPr>
            <a:lvl2pPr>
              <a:defRPr sz="2352"/>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1728311"/>
            <a:ext cx="3539013" cy="3201911"/>
          </a:xfrm>
        </p:spPr>
        <p:txBody>
          <a:bodyPr/>
          <a:lstStyle>
            <a:lvl1pPr marL="0" indent="0">
              <a:buNone/>
              <a:defRPr sz="1344"/>
            </a:lvl1pPr>
            <a:lvl2pPr marL="384048" indent="0">
              <a:buNone/>
              <a:defRPr sz="1176"/>
            </a:lvl2pPr>
            <a:lvl3pPr marL="768096" indent="0">
              <a:buNone/>
              <a:defRPr sz="1008"/>
            </a:lvl3pPr>
            <a:lvl4pPr marL="1152144" indent="0">
              <a:buNone/>
              <a:defRPr sz="840"/>
            </a:lvl4pPr>
            <a:lvl5pPr marL="1536192" indent="0">
              <a:buNone/>
              <a:defRPr sz="840"/>
            </a:lvl5pPr>
            <a:lvl6pPr marL="1920240" indent="0">
              <a:buNone/>
              <a:defRPr sz="840"/>
            </a:lvl6pPr>
            <a:lvl7pPr marL="2304288" indent="0">
              <a:buNone/>
              <a:defRPr sz="840"/>
            </a:lvl7pPr>
            <a:lvl8pPr marL="2688336" indent="0">
              <a:buNone/>
              <a:defRPr sz="840"/>
            </a:lvl8pPr>
            <a:lvl9pPr marL="3072384" indent="0">
              <a:buNone/>
              <a:defRPr sz="840"/>
            </a:lvl9pPr>
          </a:lstStyle>
          <a:p>
            <a:pPr lvl="0"/>
            <a:r>
              <a:rPr lang="en-US"/>
              <a:t>Click to edit Master text styles</a:t>
            </a:r>
          </a:p>
        </p:txBody>
      </p:sp>
      <p:sp>
        <p:nvSpPr>
          <p:cNvPr id="5" name="Date Placeholder 4"/>
          <p:cNvSpPr>
            <a:spLocks noGrp="1"/>
          </p:cNvSpPr>
          <p:nvPr>
            <p:ph type="dt" sz="half" idx="10"/>
          </p:nvPr>
        </p:nvSpPr>
        <p:spPr/>
        <p:txBody>
          <a:bodyPr/>
          <a:lstStyle/>
          <a:p>
            <a:fld id="{7936AEEC-D7A3-684C-A917-C4D8A8AFD10C}" type="datetimeFigureOut">
              <a:rPr lang="en-US" smtClean="0"/>
              <a:t>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12751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384069"/>
            <a:ext cx="3539013" cy="1344242"/>
          </a:xfrm>
        </p:spPr>
        <p:txBody>
          <a:bodyPr anchor="b"/>
          <a:lstStyle>
            <a:lvl1pPr>
              <a:defRPr sz="2688"/>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829483"/>
            <a:ext cx="5554980" cy="4094071"/>
          </a:xfrm>
        </p:spPr>
        <p:txBody>
          <a:bodyPr anchor="t"/>
          <a:lstStyle>
            <a:lvl1pPr marL="0" indent="0">
              <a:buNone/>
              <a:defRPr sz="2688"/>
            </a:lvl1pPr>
            <a:lvl2pPr marL="384048" indent="0">
              <a:buNone/>
              <a:defRPr sz="2352"/>
            </a:lvl2pPr>
            <a:lvl3pPr marL="768096" indent="0">
              <a:buNone/>
              <a:defRPr sz="2016"/>
            </a:lvl3pPr>
            <a:lvl4pPr marL="1152144" indent="0">
              <a:buNone/>
              <a:defRPr sz="1680"/>
            </a:lvl4pPr>
            <a:lvl5pPr marL="1536192" indent="0">
              <a:buNone/>
              <a:defRPr sz="1680"/>
            </a:lvl5pPr>
            <a:lvl6pPr marL="1920240" indent="0">
              <a:buNone/>
              <a:defRPr sz="1680"/>
            </a:lvl6pPr>
            <a:lvl7pPr marL="2304288" indent="0">
              <a:buNone/>
              <a:defRPr sz="1680"/>
            </a:lvl7pPr>
            <a:lvl8pPr marL="2688336" indent="0">
              <a:buNone/>
              <a:defRPr sz="1680"/>
            </a:lvl8pPr>
            <a:lvl9pPr marL="3072384"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55810" y="1728311"/>
            <a:ext cx="3539013" cy="3201911"/>
          </a:xfrm>
        </p:spPr>
        <p:txBody>
          <a:bodyPr/>
          <a:lstStyle>
            <a:lvl1pPr marL="0" indent="0">
              <a:buNone/>
              <a:defRPr sz="1344"/>
            </a:lvl1pPr>
            <a:lvl2pPr marL="384048" indent="0">
              <a:buNone/>
              <a:defRPr sz="1176"/>
            </a:lvl2pPr>
            <a:lvl3pPr marL="768096" indent="0">
              <a:buNone/>
              <a:defRPr sz="1008"/>
            </a:lvl3pPr>
            <a:lvl4pPr marL="1152144" indent="0">
              <a:buNone/>
              <a:defRPr sz="840"/>
            </a:lvl4pPr>
            <a:lvl5pPr marL="1536192" indent="0">
              <a:buNone/>
              <a:defRPr sz="840"/>
            </a:lvl5pPr>
            <a:lvl6pPr marL="1920240" indent="0">
              <a:buNone/>
              <a:defRPr sz="840"/>
            </a:lvl6pPr>
            <a:lvl7pPr marL="2304288" indent="0">
              <a:buNone/>
              <a:defRPr sz="840"/>
            </a:lvl7pPr>
            <a:lvl8pPr marL="2688336" indent="0">
              <a:buNone/>
              <a:defRPr sz="840"/>
            </a:lvl8pPr>
            <a:lvl9pPr marL="3072384" indent="0">
              <a:buNone/>
              <a:defRPr sz="840"/>
            </a:lvl9pPr>
          </a:lstStyle>
          <a:p>
            <a:pPr lvl="0"/>
            <a:r>
              <a:rPr lang="en-US"/>
              <a:t>Click to edit Master text styles</a:t>
            </a:r>
          </a:p>
        </p:txBody>
      </p:sp>
      <p:sp>
        <p:nvSpPr>
          <p:cNvPr id="5" name="Date Placeholder 4"/>
          <p:cNvSpPr>
            <a:spLocks noGrp="1"/>
          </p:cNvSpPr>
          <p:nvPr>
            <p:ph type="dt" sz="half" idx="10"/>
          </p:nvPr>
        </p:nvSpPr>
        <p:spPr/>
        <p:txBody>
          <a:bodyPr/>
          <a:lstStyle/>
          <a:p>
            <a:fld id="{7936AEEC-D7A3-684C-A917-C4D8A8AFD10C}" type="datetimeFigureOut">
              <a:rPr lang="en-US" smtClean="0"/>
              <a:t>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FA8F4-1FF6-354C-B276-579202DC46BE}" type="slidenum">
              <a:rPr lang="en-US" smtClean="0"/>
              <a:t>‹#›</a:t>
            </a:fld>
            <a:endParaRPr lang="en-US"/>
          </a:p>
        </p:txBody>
      </p:sp>
    </p:spTree>
    <p:extLst>
      <p:ext uri="{BB962C8B-B14F-4D97-AF65-F5344CB8AC3E}">
        <p14:creationId xmlns:p14="http://schemas.microsoft.com/office/powerpoint/2010/main" val="205909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06723"/>
            <a:ext cx="9464040" cy="11135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533609"/>
            <a:ext cx="9464040" cy="3655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5339629"/>
            <a:ext cx="2468880" cy="306722"/>
          </a:xfrm>
          <a:prstGeom prst="rect">
            <a:avLst/>
          </a:prstGeom>
        </p:spPr>
        <p:txBody>
          <a:bodyPr vert="horz" lIns="91440" tIns="45720" rIns="91440" bIns="45720" rtlCol="0" anchor="ctr"/>
          <a:lstStyle>
            <a:lvl1pPr algn="l">
              <a:defRPr sz="1008">
                <a:solidFill>
                  <a:schemeClr val="tx1">
                    <a:tint val="75000"/>
                  </a:schemeClr>
                </a:solidFill>
              </a:defRPr>
            </a:lvl1pPr>
          </a:lstStyle>
          <a:p>
            <a:fld id="{7936AEEC-D7A3-684C-A917-C4D8A8AFD10C}" type="datetimeFigureOut">
              <a:rPr lang="en-US" smtClean="0"/>
              <a:t>10/7/24</a:t>
            </a:fld>
            <a:endParaRPr lang="en-US"/>
          </a:p>
        </p:txBody>
      </p:sp>
      <p:sp>
        <p:nvSpPr>
          <p:cNvPr id="5" name="Footer Placeholder 4"/>
          <p:cNvSpPr>
            <a:spLocks noGrp="1"/>
          </p:cNvSpPr>
          <p:nvPr>
            <p:ph type="ftr" sz="quarter" idx="3"/>
          </p:nvPr>
        </p:nvSpPr>
        <p:spPr>
          <a:xfrm>
            <a:off x="3634740" y="5339629"/>
            <a:ext cx="3703320" cy="306722"/>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5339629"/>
            <a:ext cx="2468880" cy="306722"/>
          </a:xfrm>
          <a:prstGeom prst="rect">
            <a:avLst/>
          </a:prstGeom>
        </p:spPr>
        <p:txBody>
          <a:bodyPr vert="horz" lIns="91440" tIns="45720" rIns="91440" bIns="45720" rtlCol="0" anchor="ctr"/>
          <a:lstStyle>
            <a:lvl1pPr algn="r">
              <a:defRPr sz="1008">
                <a:solidFill>
                  <a:schemeClr val="tx1">
                    <a:tint val="75000"/>
                  </a:schemeClr>
                </a:solidFill>
              </a:defRPr>
            </a:lvl1pPr>
          </a:lstStyle>
          <a:p>
            <a:fld id="{6A5FA8F4-1FF6-354C-B276-579202DC46BE}" type="slidenum">
              <a:rPr lang="en-US" smtClean="0"/>
              <a:t>‹#›</a:t>
            </a:fld>
            <a:endParaRPr lang="en-US"/>
          </a:p>
        </p:txBody>
      </p:sp>
    </p:spTree>
    <p:extLst>
      <p:ext uri="{BB962C8B-B14F-4D97-AF65-F5344CB8AC3E}">
        <p14:creationId xmlns:p14="http://schemas.microsoft.com/office/powerpoint/2010/main" val="2877705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68096" rtl="0" eaLnBrk="1" latinLnBrk="0" hangingPunct="1">
        <a:lnSpc>
          <a:spcPct val="90000"/>
        </a:lnSpc>
        <a:spcBef>
          <a:spcPct val="0"/>
        </a:spcBef>
        <a:buNone/>
        <a:defRPr sz="3696" kern="1200">
          <a:solidFill>
            <a:schemeClr val="tx1"/>
          </a:solidFill>
          <a:latin typeface="+mj-lt"/>
          <a:ea typeface="+mj-ea"/>
          <a:cs typeface="+mj-cs"/>
        </a:defRPr>
      </a:lvl1pPr>
    </p:titleStyle>
    <p:bodyStyle>
      <a:lvl1pPr marL="192024" indent="-192024" algn="l" defTabSz="768096" rtl="0" eaLnBrk="1" latinLnBrk="0" hangingPunct="1">
        <a:lnSpc>
          <a:spcPct val="90000"/>
        </a:lnSpc>
        <a:spcBef>
          <a:spcPts val="840"/>
        </a:spcBef>
        <a:buFont typeface="Arial" panose="020B0604020202020204" pitchFamily="34" charset="0"/>
        <a:buChar char="•"/>
        <a:defRPr sz="2352" kern="1200">
          <a:solidFill>
            <a:schemeClr val="tx1"/>
          </a:solidFill>
          <a:latin typeface="+mn-lt"/>
          <a:ea typeface="+mn-ea"/>
          <a:cs typeface="+mn-cs"/>
        </a:defRPr>
      </a:lvl1pPr>
      <a:lvl2pPr marL="576072" indent="-192024" algn="l" defTabSz="768096"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60120" indent="-192024" algn="l" defTabSz="768096"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4168" indent="-192024" algn="l" defTabSz="768096"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8216" indent="-192024" algn="l" defTabSz="768096"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2264" indent="-192024" algn="l" defTabSz="768096"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6312" indent="-192024" algn="l" defTabSz="768096"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80360" indent="-192024" algn="l" defTabSz="768096"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4408" indent="-192024" algn="l" defTabSz="768096"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8096" rtl="0" eaLnBrk="1" latinLnBrk="0" hangingPunct="1">
        <a:defRPr sz="1512" kern="1200">
          <a:solidFill>
            <a:schemeClr val="tx1"/>
          </a:solidFill>
          <a:latin typeface="+mn-lt"/>
          <a:ea typeface="+mn-ea"/>
          <a:cs typeface="+mn-cs"/>
        </a:defRPr>
      </a:lvl1pPr>
      <a:lvl2pPr marL="384048" algn="l" defTabSz="768096" rtl="0" eaLnBrk="1" latinLnBrk="0" hangingPunct="1">
        <a:defRPr sz="1512" kern="1200">
          <a:solidFill>
            <a:schemeClr val="tx1"/>
          </a:solidFill>
          <a:latin typeface="+mn-lt"/>
          <a:ea typeface="+mn-ea"/>
          <a:cs typeface="+mn-cs"/>
        </a:defRPr>
      </a:lvl2pPr>
      <a:lvl3pPr marL="768096" algn="l" defTabSz="768096" rtl="0" eaLnBrk="1" latinLnBrk="0" hangingPunct="1">
        <a:defRPr sz="1512" kern="1200">
          <a:solidFill>
            <a:schemeClr val="tx1"/>
          </a:solidFill>
          <a:latin typeface="+mn-lt"/>
          <a:ea typeface="+mn-ea"/>
          <a:cs typeface="+mn-cs"/>
        </a:defRPr>
      </a:lvl3pPr>
      <a:lvl4pPr marL="1152144" algn="l" defTabSz="768096" rtl="0" eaLnBrk="1" latinLnBrk="0" hangingPunct="1">
        <a:defRPr sz="1512" kern="1200">
          <a:solidFill>
            <a:schemeClr val="tx1"/>
          </a:solidFill>
          <a:latin typeface="+mn-lt"/>
          <a:ea typeface="+mn-ea"/>
          <a:cs typeface="+mn-cs"/>
        </a:defRPr>
      </a:lvl4pPr>
      <a:lvl5pPr marL="1536192" algn="l" defTabSz="768096" rtl="0" eaLnBrk="1" latinLnBrk="0" hangingPunct="1">
        <a:defRPr sz="1512" kern="1200">
          <a:solidFill>
            <a:schemeClr val="tx1"/>
          </a:solidFill>
          <a:latin typeface="+mn-lt"/>
          <a:ea typeface="+mn-ea"/>
          <a:cs typeface="+mn-cs"/>
        </a:defRPr>
      </a:lvl5pPr>
      <a:lvl6pPr marL="1920240" algn="l" defTabSz="768096" rtl="0" eaLnBrk="1" latinLnBrk="0" hangingPunct="1">
        <a:defRPr sz="1512" kern="1200">
          <a:solidFill>
            <a:schemeClr val="tx1"/>
          </a:solidFill>
          <a:latin typeface="+mn-lt"/>
          <a:ea typeface="+mn-ea"/>
          <a:cs typeface="+mn-cs"/>
        </a:defRPr>
      </a:lvl6pPr>
      <a:lvl7pPr marL="2304288" algn="l" defTabSz="768096" rtl="0" eaLnBrk="1" latinLnBrk="0" hangingPunct="1">
        <a:defRPr sz="1512" kern="1200">
          <a:solidFill>
            <a:schemeClr val="tx1"/>
          </a:solidFill>
          <a:latin typeface="+mn-lt"/>
          <a:ea typeface="+mn-ea"/>
          <a:cs typeface="+mn-cs"/>
        </a:defRPr>
      </a:lvl7pPr>
      <a:lvl8pPr marL="2688336" algn="l" defTabSz="768096" rtl="0" eaLnBrk="1" latinLnBrk="0" hangingPunct="1">
        <a:defRPr sz="1512" kern="1200">
          <a:solidFill>
            <a:schemeClr val="tx1"/>
          </a:solidFill>
          <a:latin typeface="+mn-lt"/>
          <a:ea typeface="+mn-ea"/>
          <a:cs typeface="+mn-cs"/>
        </a:defRPr>
      </a:lvl8pPr>
      <a:lvl9pPr marL="3072384" algn="l" defTabSz="768096"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44CE0-371A-473D-47B0-3F01D3EC019A}"/>
              </a:ext>
            </a:extLst>
          </p:cNvPr>
          <p:cNvSpPr>
            <a:spLocks noGrp="1"/>
          </p:cNvSpPr>
          <p:nvPr>
            <p:ph type="title"/>
          </p:nvPr>
        </p:nvSpPr>
        <p:spPr>
          <a:xfrm>
            <a:off x="595883" y="264560"/>
            <a:ext cx="9464040" cy="696454"/>
          </a:xfrm>
        </p:spPr>
        <p:txBody>
          <a:bodyPr/>
          <a:lstStyle/>
          <a:p>
            <a:r>
              <a:rPr lang="en-US" b="1" dirty="0">
                <a:solidFill>
                  <a:srgbClr val="60269E"/>
                </a:solidFill>
                <a:latin typeface="Arial" panose="020B0604020202020204" pitchFamily="34" charset="0"/>
                <a:cs typeface="Arial" panose="020B0604020202020204" pitchFamily="34" charset="0"/>
              </a:rPr>
              <a:t>How to use this template</a:t>
            </a:r>
          </a:p>
        </p:txBody>
      </p:sp>
      <p:sp>
        <p:nvSpPr>
          <p:cNvPr id="5" name="Content Placeholder 4">
            <a:extLst>
              <a:ext uri="{FF2B5EF4-FFF2-40B4-BE49-F238E27FC236}">
                <a16:creationId xmlns:a16="http://schemas.microsoft.com/office/drawing/2014/main" id="{56D40796-9F33-D358-A5AD-C2846AFB1270}"/>
              </a:ext>
            </a:extLst>
          </p:cNvPr>
          <p:cNvSpPr>
            <a:spLocks noGrp="1"/>
          </p:cNvSpPr>
          <p:nvPr>
            <p:ph idx="1"/>
          </p:nvPr>
        </p:nvSpPr>
        <p:spPr>
          <a:xfrm>
            <a:off x="595883" y="1182062"/>
            <a:ext cx="9728847" cy="3088097"/>
          </a:xfrm>
        </p:spPr>
        <p:txBody>
          <a:bodyPr>
            <a:normAutofit fontScale="92500" lnSpcReduction="10000"/>
          </a:bodyPr>
          <a:lstStyle/>
          <a:p>
            <a:pPr marL="290513" indent="-290513">
              <a:lnSpc>
                <a:spcPct val="124000"/>
              </a:lnSpc>
              <a:spcBef>
                <a:spcPts val="1200"/>
              </a:spcBef>
              <a:buFont typeface="+mj-lt"/>
              <a:buAutoNum type="arabicPeriod"/>
            </a:pPr>
            <a:r>
              <a:rPr lang="en-US" sz="1500" b="1" dirty="0">
                <a:latin typeface="Arial" panose="020B0604020202020204" pitchFamily="34" charset="0"/>
                <a:cs typeface="Arial" panose="020B0604020202020204" pitchFamily="34" charset="0"/>
              </a:rPr>
              <a:t>Go to the template</a:t>
            </a:r>
            <a:r>
              <a:rPr lang="en-US" sz="1500" dirty="0">
                <a:latin typeface="Arial" panose="020B0604020202020204" pitchFamily="34" charset="0"/>
                <a:cs typeface="Arial" panose="020B0604020202020204" pitchFamily="34" charset="0"/>
              </a:rPr>
              <a:t> on the following page. </a:t>
            </a:r>
          </a:p>
          <a:p>
            <a:pPr marL="290513" indent="-290513">
              <a:lnSpc>
                <a:spcPct val="124000"/>
              </a:lnSpc>
              <a:spcBef>
                <a:spcPts val="1200"/>
              </a:spcBef>
              <a:buFont typeface="+mj-lt"/>
              <a:buAutoNum type="arabicPeriod"/>
            </a:pPr>
            <a:r>
              <a:rPr lang="en-US" sz="1500" b="1" dirty="0">
                <a:latin typeface="Arial" panose="020B0604020202020204" pitchFamily="34" charset="0"/>
                <a:cs typeface="Arial" panose="020B0604020202020204" pitchFamily="34" charset="0"/>
              </a:rPr>
              <a:t>Use one of the quotes</a:t>
            </a:r>
            <a:r>
              <a:rPr lang="en-US" sz="1500" dirty="0">
                <a:latin typeface="Arial" panose="020B0604020202020204" pitchFamily="34" charset="0"/>
                <a:cs typeface="Arial" panose="020B0604020202020204" pitchFamily="34" charset="0"/>
              </a:rPr>
              <a:t> on the following pages or type in your own.</a:t>
            </a:r>
          </a:p>
          <a:p>
            <a:pPr marL="290513" indent="-290513">
              <a:lnSpc>
                <a:spcPct val="124000"/>
              </a:lnSpc>
              <a:spcBef>
                <a:spcPts val="1200"/>
              </a:spcBef>
              <a:buFont typeface="+mj-lt"/>
              <a:buAutoNum type="arabicPeriod"/>
            </a:pPr>
            <a:r>
              <a:rPr lang="en-US" sz="1500" b="1" dirty="0">
                <a:latin typeface="Arial" panose="020B0604020202020204" pitchFamily="34" charset="0"/>
                <a:cs typeface="Arial" panose="020B0604020202020204" pitchFamily="34" charset="0"/>
              </a:rPr>
              <a:t>Include your company logo</a:t>
            </a:r>
            <a:r>
              <a:rPr lang="en-US" sz="1500" dirty="0">
                <a:latin typeface="Arial" panose="020B0604020202020204" pitchFamily="34" charset="0"/>
                <a:cs typeface="Arial" panose="020B0604020202020204" pitchFamily="34" charset="0"/>
              </a:rPr>
              <a:t> below the quote.</a:t>
            </a:r>
          </a:p>
          <a:p>
            <a:pPr marL="290513" indent="-290513">
              <a:lnSpc>
                <a:spcPct val="124000"/>
              </a:lnSpc>
              <a:spcBef>
                <a:spcPts val="1200"/>
              </a:spcBef>
              <a:buFont typeface="+mj-lt"/>
              <a:buAutoNum type="arabicPeriod"/>
            </a:pPr>
            <a:r>
              <a:rPr lang="en-US" sz="1500" b="1" dirty="0">
                <a:latin typeface="Arial" panose="020B0604020202020204" pitchFamily="34" charset="0"/>
                <a:cs typeface="Arial" panose="020B0604020202020204" pitchFamily="34" charset="0"/>
              </a:rPr>
              <a:t>Go to File: Export</a:t>
            </a:r>
            <a:r>
              <a:rPr lang="en-US" sz="1500" dirty="0">
                <a:latin typeface="Arial" panose="020B0604020202020204" pitchFamily="34" charset="0"/>
                <a:cs typeface="Arial" panose="020B0604020202020204" pitchFamily="34" charset="0"/>
              </a:rPr>
              <a:t> and choose PNG as the file type. Check Save Current Slide Only and make sure the Width is 1200 and Height is 630. Click Export and save the image to your computer.</a:t>
            </a:r>
          </a:p>
          <a:p>
            <a:pPr marL="290513" indent="-290513">
              <a:lnSpc>
                <a:spcPct val="124000"/>
              </a:lnSpc>
              <a:spcBef>
                <a:spcPts val="1200"/>
              </a:spcBef>
              <a:buFont typeface="+mj-lt"/>
              <a:buAutoNum type="arabicPeriod"/>
            </a:pPr>
            <a:r>
              <a:rPr lang="en-US" sz="1500" b="1" dirty="0">
                <a:latin typeface="Arial" panose="020B0604020202020204" pitchFamily="34" charset="0"/>
                <a:cs typeface="Arial" panose="020B0604020202020204" pitchFamily="34" charset="0"/>
              </a:rPr>
              <a:t>Post the image on</a:t>
            </a:r>
            <a:r>
              <a:rPr lang="en-US" sz="1500" dirty="0">
                <a:latin typeface="Arial" panose="020B0604020202020204" pitchFamily="34" charset="0"/>
                <a:cs typeface="Arial" panose="020B0604020202020204" pitchFamily="34" charset="0"/>
              </a:rPr>
              <a:t> your LinkedIn and other social media pages and invite your network to join you; provide the website link for them to learn more: </a:t>
            </a:r>
            <a:r>
              <a:rPr lang="en-US" sz="1500" dirty="0" err="1">
                <a:latin typeface="Arial" panose="020B0604020202020204" pitchFamily="34" charset="0"/>
                <a:cs typeface="Arial" panose="020B0604020202020204" pitchFamily="34" charset="0"/>
              </a:rPr>
              <a:t>hcca-info.org</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ccew</a:t>
            </a:r>
            <a:endParaRPr lang="en-US" sz="1500" dirty="0">
              <a:latin typeface="Arial" panose="020B0604020202020204" pitchFamily="34" charset="0"/>
              <a:cs typeface="Arial" panose="020B0604020202020204" pitchFamily="34" charset="0"/>
            </a:endParaRPr>
          </a:p>
          <a:p>
            <a:pPr marL="290513" indent="-290513">
              <a:lnSpc>
                <a:spcPct val="124000"/>
              </a:lnSpc>
              <a:spcBef>
                <a:spcPts val="1200"/>
              </a:spcBef>
              <a:buFont typeface="+mj-lt"/>
              <a:buAutoNum type="arabicPeriod"/>
            </a:pPr>
            <a:r>
              <a:rPr lang="en-US" sz="1500" b="1" dirty="0">
                <a:latin typeface="Arial" panose="020B0604020202020204" pitchFamily="34" charset="0"/>
                <a:cs typeface="Arial" panose="020B0604020202020204" pitchFamily="34" charset="0"/>
              </a:rPr>
              <a:t>Be sure to tag @HCCA</a:t>
            </a:r>
            <a:r>
              <a:rPr lang="en-US" sz="1500" dirty="0">
                <a:latin typeface="Arial" panose="020B0604020202020204" pitchFamily="34" charset="0"/>
                <a:cs typeface="Arial" panose="020B0604020202020204" pitchFamily="34" charset="0"/>
              </a:rPr>
              <a:t> so we can help share your news. Use the hashtags </a:t>
            </a:r>
            <a:r>
              <a:rPr lang="en-US" sz="1500" b="1" dirty="0">
                <a:latin typeface="Arial" panose="020B0604020202020204" pitchFamily="34" charset="0"/>
                <a:cs typeface="Arial" panose="020B0604020202020204" pitchFamily="34" charset="0"/>
              </a:rPr>
              <a:t>#HCCA</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#CCEW</a:t>
            </a:r>
            <a:r>
              <a:rPr lang="en-US" sz="1500" dirty="0">
                <a:latin typeface="Arial" panose="020B0604020202020204" pitchFamily="34" charset="0"/>
                <a:cs typeface="Arial" panose="020B0604020202020204" pitchFamily="34" charset="0"/>
              </a:rPr>
              <a:t>, and </a:t>
            </a:r>
            <a:r>
              <a:rPr lang="en-US" sz="1500" b="1" dirty="0">
                <a:latin typeface="Arial" panose="020B0604020202020204" pitchFamily="34" charset="0"/>
                <a:cs typeface="Arial" panose="020B0604020202020204" pitchFamily="34" charset="0"/>
              </a:rPr>
              <a:t>#compliance</a:t>
            </a:r>
            <a:r>
              <a:rPr lang="en-US" sz="1500" dirty="0">
                <a:latin typeface="Arial" panose="020B0604020202020204" pitchFamily="34" charset="0"/>
                <a:cs typeface="Arial" panose="020B0604020202020204" pitchFamily="34" charset="0"/>
              </a:rPr>
              <a:t> to get more people to see your post.</a:t>
            </a:r>
          </a:p>
        </p:txBody>
      </p:sp>
      <p:sp>
        <p:nvSpPr>
          <p:cNvPr id="6" name="Title 3">
            <a:extLst>
              <a:ext uri="{FF2B5EF4-FFF2-40B4-BE49-F238E27FC236}">
                <a16:creationId xmlns:a16="http://schemas.microsoft.com/office/drawing/2014/main" id="{35BE5BC7-B106-0C25-C963-9DD6F2FFF91E}"/>
              </a:ext>
            </a:extLst>
          </p:cNvPr>
          <p:cNvSpPr txBox="1">
            <a:spLocks/>
          </p:cNvSpPr>
          <p:nvPr/>
        </p:nvSpPr>
        <p:spPr>
          <a:xfrm>
            <a:off x="595883" y="4878148"/>
            <a:ext cx="6328699" cy="696454"/>
          </a:xfrm>
          <a:prstGeom prst="rect">
            <a:avLst/>
          </a:prstGeom>
        </p:spPr>
        <p:txBody>
          <a:bodyPr vert="horz" lIns="91440" tIns="45720" rIns="91440" bIns="45720" rtlCol="0" anchor="ctr">
            <a:normAutofit/>
          </a:bodyPr>
          <a:lstStyle>
            <a:lvl1pPr algn="l" defTabSz="768096" rtl="0" eaLnBrk="1" latinLnBrk="0" hangingPunct="1">
              <a:lnSpc>
                <a:spcPct val="90000"/>
              </a:lnSpc>
              <a:spcBef>
                <a:spcPct val="0"/>
              </a:spcBef>
              <a:buNone/>
              <a:defRPr sz="3696" kern="1200">
                <a:solidFill>
                  <a:schemeClr val="tx1"/>
                </a:solidFill>
                <a:latin typeface="+mj-lt"/>
                <a:ea typeface="+mj-ea"/>
                <a:cs typeface="+mj-cs"/>
              </a:defRPr>
            </a:lvl1pPr>
          </a:lstStyle>
          <a:p>
            <a:r>
              <a:rPr lang="en-US" sz="2400" b="1" dirty="0" err="1">
                <a:solidFill>
                  <a:srgbClr val="60269E"/>
                </a:solidFill>
                <a:latin typeface="Arial" panose="020B0604020202020204" pitchFamily="34" charset="0"/>
                <a:cs typeface="Arial" panose="020B0604020202020204" pitchFamily="34" charset="0"/>
              </a:rPr>
              <a:t>hcca-info.org</a:t>
            </a:r>
            <a:r>
              <a:rPr lang="en-US" sz="2400" b="1" dirty="0">
                <a:solidFill>
                  <a:srgbClr val="60269E"/>
                </a:solidFill>
                <a:latin typeface="Arial" panose="020B0604020202020204" pitchFamily="34" charset="0"/>
                <a:cs typeface="Arial" panose="020B0604020202020204" pitchFamily="34" charset="0"/>
              </a:rPr>
              <a:t>/</a:t>
            </a:r>
            <a:r>
              <a:rPr lang="en-US" sz="2400" b="1" dirty="0" err="1">
                <a:solidFill>
                  <a:srgbClr val="60269E"/>
                </a:solidFill>
                <a:latin typeface="Arial" panose="020B0604020202020204" pitchFamily="34" charset="0"/>
                <a:cs typeface="Arial" panose="020B0604020202020204" pitchFamily="34" charset="0"/>
              </a:rPr>
              <a:t>ccew</a:t>
            </a:r>
            <a:endParaRPr lang="en-US" sz="2400" b="1" dirty="0">
              <a:solidFill>
                <a:srgbClr val="60269E"/>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5C08918-6479-1A91-1240-37D876B3BA8B}"/>
              </a:ext>
            </a:extLst>
          </p:cNvPr>
          <p:cNvPicPr>
            <a:picLocks noChangeAspect="1"/>
          </p:cNvPicPr>
          <p:nvPr/>
        </p:nvPicPr>
        <p:blipFill>
          <a:blip r:embed="rId3"/>
          <a:srcRect/>
          <a:stretch/>
        </p:blipFill>
        <p:spPr>
          <a:xfrm>
            <a:off x="9066361" y="4960687"/>
            <a:ext cx="1451582" cy="464760"/>
          </a:xfrm>
          <a:prstGeom prst="rect">
            <a:avLst/>
          </a:prstGeom>
        </p:spPr>
      </p:pic>
    </p:spTree>
    <p:extLst>
      <p:ext uri="{BB962C8B-B14F-4D97-AF65-F5344CB8AC3E}">
        <p14:creationId xmlns:p14="http://schemas.microsoft.com/office/powerpoint/2010/main" val="287423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177089"/>
            <a:ext cx="5818030" cy="2940036"/>
          </a:xfrm>
          <a:prstGeom prst="rect">
            <a:avLst/>
          </a:prstGeom>
          <a:noFill/>
          <a:effectLst>
            <a:outerShdw blurRad="50800" dist="50800" dir="5400000" algn="ctr" rotWithShape="0">
              <a:srgbClr val="000000">
                <a:alpha val="26359"/>
              </a:srgbClr>
            </a:outerShdw>
          </a:effectLst>
        </p:spPr>
        <p:txBody>
          <a:bodyPr wrap="square">
            <a:spAutoFit/>
          </a:bodyPr>
          <a:lstStyle/>
          <a:p>
            <a:pPr marL="0" marR="0" defTabSz="768096">
              <a:lnSpc>
                <a:spcPct val="114000"/>
              </a:lnSpc>
              <a:spcBef>
                <a:spcPct val="0"/>
              </a:spcBef>
            </a:pPr>
            <a:r>
              <a:rPr lang="en-US" sz="2200" dirty="0">
                <a:solidFill>
                  <a:schemeClr val="bg1"/>
                </a:solidFill>
                <a:latin typeface="Arial" panose="020B0604020202020204" pitchFamily="34" charset="0"/>
                <a:ea typeface="+mj-ea"/>
                <a:cs typeface="Arial" panose="020B0604020202020204" pitchFamily="34" charset="0"/>
              </a:rPr>
              <a:t>Watch your thoughts, they become your words; watch your words, they become your actions; watch your actions, they become your habits; watch your habits, they become your character; watch your character, it becomes your destiny.</a:t>
            </a:r>
            <a:endParaRPr lang="en-US" sz="2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endParaRPr lang="en-US" sz="1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chemeClr val="bg1"/>
                </a:solidFill>
                <a:latin typeface="Arial" panose="020B0604020202020204" pitchFamily="34" charset="0"/>
                <a:ea typeface="+mj-ea"/>
                <a:cs typeface="Arial" panose="020B0604020202020204" pitchFamily="34" charset="0"/>
              </a:rPr>
              <a:t>– Lao Tzu</a:t>
            </a:r>
          </a:p>
        </p:txBody>
      </p:sp>
      <p:sp>
        <p:nvSpPr>
          <p:cNvPr id="3" name="Rectangle 2">
            <a:extLst>
              <a:ext uri="{FF2B5EF4-FFF2-40B4-BE49-F238E27FC236}">
                <a16:creationId xmlns:a16="http://schemas.microsoft.com/office/drawing/2014/main" id="{577252F7-24CD-9F8F-B36D-1515D437D563}"/>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317843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443017"/>
            <a:ext cx="5076699" cy="2308517"/>
          </a:xfrm>
          <a:prstGeom prst="rect">
            <a:avLst/>
          </a:prstGeom>
          <a:noFill/>
          <a:effectLst>
            <a:outerShdw blurRad="50800" dist="50800" dir="5400000" algn="ctr" rotWithShape="0">
              <a:srgbClr val="000000">
                <a:alpha val="23000"/>
              </a:srgbClr>
            </a:outerShdw>
          </a:effectLst>
        </p:spPr>
        <p:txBody>
          <a:bodyPr wrap="square">
            <a:spAutoFit/>
          </a:bodyPr>
          <a:lstStyle/>
          <a:p>
            <a:pPr marL="0" marR="0" defTabSz="768096">
              <a:lnSpc>
                <a:spcPct val="114000"/>
              </a:lnSpc>
              <a:spcBef>
                <a:spcPct val="0"/>
              </a:spcBef>
            </a:pPr>
            <a:r>
              <a:rPr lang="en-US" sz="3200" dirty="0">
                <a:solidFill>
                  <a:schemeClr val="bg1"/>
                </a:solidFill>
                <a:latin typeface="Arial" panose="020B0604020202020204" pitchFamily="34" charset="0"/>
                <a:ea typeface="+mj-ea"/>
                <a:cs typeface="Arial" panose="020B0604020202020204" pitchFamily="34" charset="0"/>
              </a:rPr>
              <a:t>There is no strength to be gained from hurting one another. Only weakness.</a:t>
            </a:r>
          </a:p>
          <a:p>
            <a:pPr marL="0" marR="0" defTabSz="768096">
              <a:lnSpc>
                <a:spcPct val="114000"/>
              </a:lnSpc>
              <a:spcBef>
                <a:spcPct val="0"/>
              </a:spcBef>
            </a:pPr>
            <a:endParaRPr lang="en-US" sz="1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chemeClr val="bg1"/>
                </a:solidFill>
                <a:latin typeface="Arial" panose="020B0604020202020204" pitchFamily="34" charset="0"/>
                <a:ea typeface="+mj-ea"/>
                <a:cs typeface="Arial" panose="020B0604020202020204" pitchFamily="34" charset="0"/>
              </a:rPr>
              <a:t>– Ursula K. Le </a:t>
            </a:r>
            <a:r>
              <a:rPr lang="en-US" sz="2000" i="1" dirty="0" err="1">
                <a:solidFill>
                  <a:schemeClr val="bg1"/>
                </a:solidFill>
                <a:latin typeface="Arial" panose="020B0604020202020204" pitchFamily="34" charset="0"/>
                <a:ea typeface="+mj-ea"/>
                <a:cs typeface="Arial" panose="020B0604020202020204" pitchFamily="34" charset="0"/>
              </a:rPr>
              <a:t>Guin</a:t>
            </a:r>
            <a:endParaRPr lang="en-US" sz="2000" i="1" dirty="0">
              <a:solidFill>
                <a:schemeClr val="bg1"/>
              </a:solidFill>
              <a:latin typeface="Arial" panose="020B0604020202020204" pitchFamily="34" charset="0"/>
              <a:ea typeface="+mj-ea"/>
              <a:cs typeface="Arial" panose="020B0604020202020204" pitchFamily="34" charset="0"/>
            </a:endParaRPr>
          </a:p>
        </p:txBody>
      </p:sp>
      <p:sp>
        <p:nvSpPr>
          <p:cNvPr id="3" name="Rectangle 2">
            <a:extLst>
              <a:ext uri="{FF2B5EF4-FFF2-40B4-BE49-F238E27FC236}">
                <a16:creationId xmlns:a16="http://schemas.microsoft.com/office/drawing/2014/main" id="{367C5C93-2FBD-0E34-FCE6-A3F48C8B0DAF}"/>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3534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373207"/>
            <a:ext cx="5076699" cy="2519151"/>
          </a:xfrm>
          <a:prstGeom prst="rect">
            <a:avLst/>
          </a:prstGeom>
          <a:noFill/>
          <a:effectLst>
            <a:outerShdw blurRad="50800" dist="50800" dir="5400000" algn="ctr" rotWithShape="0">
              <a:srgbClr val="000000">
                <a:alpha val="25000"/>
              </a:srgbClr>
            </a:outerShdw>
          </a:effectLst>
        </p:spPr>
        <p:txBody>
          <a:bodyPr wrap="square">
            <a:spAutoFit/>
          </a:bodyPr>
          <a:lstStyle/>
          <a:p>
            <a:pPr marL="0" marR="0" defTabSz="768096">
              <a:lnSpc>
                <a:spcPct val="114000"/>
              </a:lnSpc>
              <a:spcBef>
                <a:spcPct val="0"/>
              </a:spcBef>
            </a:pPr>
            <a:r>
              <a:rPr lang="en-US" sz="3600" dirty="0">
                <a:solidFill>
                  <a:schemeClr val="bg1"/>
                </a:solidFill>
                <a:latin typeface="Arial" panose="020B0604020202020204" pitchFamily="34" charset="0"/>
                <a:ea typeface="+mj-ea"/>
                <a:cs typeface="Arial" panose="020B0604020202020204" pitchFamily="34" charset="0"/>
              </a:rPr>
              <a:t>A life is not important except in the impact it has on other lives.</a:t>
            </a:r>
          </a:p>
          <a:p>
            <a:pPr marL="0" marR="0" defTabSz="768096">
              <a:lnSpc>
                <a:spcPct val="114000"/>
              </a:lnSpc>
              <a:spcBef>
                <a:spcPct val="0"/>
              </a:spcBef>
            </a:pPr>
            <a:endParaRPr lang="en-US" sz="1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chemeClr val="bg1"/>
                </a:solidFill>
                <a:latin typeface="Arial" panose="020B0604020202020204" pitchFamily="34" charset="0"/>
                <a:ea typeface="+mj-ea"/>
                <a:cs typeface="Arial" panose="020B0604020202020204" pitchFamily="34" charset="0"/>
              </a:rPr>
              <a:t>– Jackie Robinson</a:t>
            </a:r>
          </a:p>
        </p:txBody>
      </p:sp>
      <p:sp>
        <p:nvSpPr>
          <p:cNvPr id="3" name="Rectangle 2">
            <a:extLst>
              <a:ext uri="{FF2B5EF4-FFF2-40B4-BE49-F238E27FC236}">
                <a16:creationId xmlns:a16="http://schemas.microsoft.com/office/drawing/2014/main" id="{4641CB19-CCCA-B52F-64B7-8383479AD1EB}"/>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180375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993387"/>
            <a:ext cx="6061870" cy="1326132"/>
          </a:xfrm>
          <a:prstGeom prst="rect">
            <a:avLst/>
          </a:prstGeom>
          <a:noFill/>
        </p:spPr>
        <p:txBody>
          <a:bodyPr wrap="square">
            <a:spAutoFit/>
          </a:bodyPr>
          <a:lstStyle/>
          <a:p>
            <a:pPr marL="0" marR="0" defTabSz="768096">
              <a:lnSpc>
                <a:spcPct val="114000"/>
              </a:lnSpc>
              <a:spcBef>
                <a:spcPct val="0"/>
              </a:spcBef>
            </a:pPr>
            <a:r>
              <a:rPr lang="en-US" sz="3200" dirty="0">
                <a:solidFill>
                  <a:srgbClr val="60269E"/>
                </a:solidFill>
                <a:latin typeface="Arial" panose="020B0604020202020204" pitchFamily="34" charset="0"/>
                <a:ea typeface="+mj-ea"/>
                <a:cs typeface="Arial" panose="020B0604020202020204" pitchFamily="34" charset="0"/>
              </a:rPr>
              <a:t>Your quote goes here.</a:t>
            </a:r>
            <a:endParaRPr lang="en-US" sz="3200" i="1" dirty="0">
              <a:solidFill>
                <a:srgbClr val="60269E"/>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endParaRPr lang="en-US" sz="2000" i="1" dirty="0">
              <a:solidFill>
                <a:srgbClr val="60269E"/>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rgbClr val="60269E"/>
                </a:solidFill>
                <a:latin typeface="Arial" panose="020B0604020202020204" pitchFamily="34" charset="0"/>
                <a:ea typeface="+mj-ea"/>
                <a:cs typeface="Arial" panose="020B0604020202020204" pitchFamily="34" charset="0"/>
              </a:rPr>
              <a:t>– Name</a:t>
            </a:r>
          </a:p>
        </p:txBody>
      </p:sp>
      <p:sp>
        <p:nvSpPr>
          <p:cNvPr id="3" name="Rectangle 2">
            <a:extLst>
              <a:ext uri="{FF2B5EF4-FFF2-40B4-BE49-F238E27FC236}">
                <a16:creationId xmlns:a16="http://schemas.microsoft.com/office/drawing/2014/main" id="{3FEC68F0-E1DA-45AC-959C-56E347ED777F}"/>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224481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1" y="1255272"/>
            <a:ext cx="5060272" cy="2729465"/>
          </a:xfrm>
          <a:prstGeom prst="rect">
            <a:avLst/>
          </a:prstGeom>
          <a:noFill/>
          <a:effectLst>
            <a:outerShdw blurRad="50800" dist="50800" dir="5400000" algn="ctr" rotWithShape="0">
              <a:schemeClr val="tx1">
                <a:alpha val="24887"/>
              </a:schemeClr>
            </a:outerShdw>
          </a:effectLst>
        </p:spPr>
        <p:txBody>
          <a:bodyPr wrap="square">
            <a:spAutoFit/>
          </a:bodyPr>
          <a:lstStyle/>
          <a:p>
            <a:pPr marL="0" marR="0" defTabSz="768096">
              <a:lnSpc>
                <a:spcPct val="114000"/>
              </a:lnSpc>
              <a:spcBef>
                <a:spcPct val="0"/>
              </a:spcBef>
            </a:pPr>
            <a:r>
              <a:rPr lang="en-US" sz="2400" dirty="0">
                <a:solidFill>
                  <a:srgbClr val="FFFFFF"/>
                </a:solidFill>
                <a:latin typeface="Arial" panose="020B0604020202020204" pitchFamily="34" charset="0"/>
                <a:ea typeface="+mj-ea"/>
                <a:cs typeface="Arial" panose="020B0604020202020204" pitchFamily="34" charset="0"/>
              </a:rPr>
              <a:t>A fundamental concern for others in our individual and community lives would go a long way in making the world the better place we so passionately dreamt of.</a:t>
            </a:r>
          </a:p>
          <a:p>
            <a:pPr marL="0" marR="0" defTabSz="768096">
              <a:lnSpc>
                <a:spcPct val="114000"/>
              </a:lnSpc>
              <a:spcBef>
                <a:spcPct val="0"/>
              </a:spcBef>
            </a:pPr>
            <a:endParaRPr lang="en-US" sz="1200" i="1" dirty="0">
              <a:solidFill>
                <a:srgbClr val="FFFFFF"/>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rgbClr val="FFFFFF"/>
                </a:solidFill>
                <a:latin typeface="Arial" panose="020B0604020202020204" pitchFamily="34" charset="0"/>
                <a:ea typeface="+mj-ea"/>
                <a:cs typeface="Arial" panose="020B0604020202020204" pitchFamily="34" charset="0"/>
              </a:rPr>
              <a:t>– Nelson Mandela</a:t>
            </a:r>
          </a:p>
        </p:txBody>
      </p:sp>
      <p:sp>
        <p:nvSpPr>
          <p:cNvPr id="6" name="Rectangle 5">
            <a:extLst>
              <a:ext uri="{FF2B5EF4-FFF2-40B4-BE49-F238E27FC236}">
                <a16:creationId xmlns:a16="http://schemas.microsoft.com/office/drawing/2014/main" id="{3D04FAD2-BFE9-90E6-C784-01480CD0CD1F}"/>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212695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382086"/>
            <a:ext cx="5076699" cy="2519151"/>
          </a:xfrm>
          <a:prstGeom prst="rect">
            <a:avLst/>
          </a:prstGeom>
          <a:noFill/>
          <a:effectLst>
            <a:outerShdw blurRad="50800" dist="50800" dir="5400000" algn="ctr" rotWithShape="0">
              <a:schemeClr val="tx1">
                <a:alpha val="25491"/>
              </a:schemeClr>
            </a:outerShdw>
          </a:effectLst>
        </p:spPr>
        <p:txBody>
          <a:bodyPr wrap="square">
            <a:spAutoFit/>
          </a:bodyPr>
          <a:lstStyle/>
          <a:p>
            <a:pPr marL="0" marR="0" defTabSz="768096">
              <a:lnSpc>
                <a:spcPct val="114000"/>
              </a:lnSpc>
              <a:spcBef>
                <a:spcPct val="0"/>
              </a:spcBef>
            </a:pPr>
            <a:r>
              <a:rPr lang="en-US" sz="3600" dirty="0">
                <a:solidFill>
                  <a:srgbClr val="FFFFFF"/>
                </a:solidFill>
                <a:latin typeface="Arial" panose="020B0604020202020204" pitchFamily="34" charset="0"/>
                <a:ea typeface="+mj-ea"/>
                <a:cs typeface="Arial" panose="020B0604020202020204" pitchFamily="34" charset="0"/>
              </a:rPr>
              <a:t>Be sure you put your feet in the right place, then stand firm.</a:t>
            </a:r>
          </a:p>
          <a:p>
            <a:pPr marL="0" marR="0" defTabSz="768096">
              <a:lnSpc>
                <a:spcPct val="114000"/>
              </a:lnSpc>
              <a:spcBef>
                <a:spcPct val="0"/>
              </a:spcBef>
            </a:pPr>
            <a:endParaRPr lang="en-US" sz="1200" i="1" dirty="0">
              <a:solidFill>
                <a:srgbClr val="FFFFFF"/>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rgbClr val="FFFFFF"/>
                </a:solidFill>
                <a:latin typeface="Arial" panose="020B0604020202020204" pitchFamily="34" charset="0"/>
                <a:ea typeface="+mj-ea"/>
                <a:cs typeface="Arial" panose="020B0604020202020204" pitchFamily="34" charset="0"/>
              </a:rPr>
              <a:t>– Abraham Lincoln</a:t>
            </a:r>
          </a:p>
        </p:txBody>
      </p:sp>
      <p:sp>
        <p:nvSpPr>
          <p:cNvPr id="3" name="Rectangle 2">
            <a:extLst>
              <a:ext uri="{FF2B5EF4-FFF2-40B4-BE49-F238E27FC236}">
                <a16:creationId xmlns:a16="http://schemas.microsoft.com/office/drawing/2014/main" id="{4B69AF3D-0B9D-F4E2-3AE4-583B6DEF72D6}"/>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274667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493318"/>
            <a:ext cx="5076699" cy="2168158"/>
          </a:xfrm>
          <a:prstGeom prst="rect">
            <a:avLst/>
          </a:prstGeom>
          <a:noFill/>
          <a:effectLst>
            <a:outerShdw blurRad="50800" dist="50800" dir="5400000" algn="ctr" rotWithShape="0">
              <a:schemeClr val="tx1">
                <a:alpha val="26000"/>
              </a:schemeClr>
            </a:outerShdw>
          </a:effectLst>
        </p:spPr>
        <p:txBody>
          <a:bodyPr wrap="square">
            <a:spAutoFit/>
          </a:bodyPr>
          <a:lstStyle/>
          <a:p>
            <a:pPr marL="0" marR="0" defTabSz="768096">
              <a:lnSpc>
                <a:spcPct val="114000"/>
              </a:lnSpc>
              <a:spcBef>
                <a:spcPct val="0"/>
              </a:spcBef>
            </a:pPr>
            <a:r>
              <a:rPr lang="en-US" sz="4400" dirty="0">
                <a:solidFill>
                  <a:schemeClr val="bg1"/>
                </a:solidFill>
                <a:latin typeface="Arial" panose="020B0604020202020204" pitchFamily="34" charset="0"/>
                <a:ea typeface="+mj-ea"/>
                <a:cs typeface="Arial" panose="020B0604020202020204" pitchFamily="34" charset="0"/>
              </a:rPr>
              <a:t>Do what is right, </a:t>
            </a:r>
            <a:br>
              <a:rPr lang="en-US" sz="4400" dirty="0">
                <a:solidFill>
                  <a:schemeClr val="bg1"/>
                </a:solidFill>
                <a:latin typeface="Arial" panose="020B0604020202020204" pitchFamily="34" charset="0"/>
                <a:ea typeface="+mj-ea"/>
                <a:cs typeface="Arial" panose="020B0604020202020204" pitchFamily="34" charset="0"/>
              </a:rPr>
            </a:br>
            <a:r>
              <a:rPr lang="en-US" sz="4400" dirty="0">
                <a:solidFill>
                  <a:schemeClr val="bg1"/>
                </a:solidFill>
                <a:latin typeface="Arial" panose="020B0604020202020204" pitchFamily="34" charset="0"/>
                <a:ea typeface="+mj-ea"/>
                <a:cs typeface="Arial" panose="020B0604020202020204" pitchFamily="34" charset="0"/>
              </a:rPr>
              <a:t>not what is easy.</a:t>
            </a:r>
          </a:p>
          <a:p>
            <a:pPr marL="0" marR="0" defTabSz="768096">
              <a:lnSpc>
                <a:spcPct val="114000"/>
              </a:lnSpc>
              <a:spcBef>
                <a:spcPct val="0"/>
              </a:spcBef>
            </a:pPr>
            <a:endParaRPr lang="en-US" sz="1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chemeClr val="bg1"/>
                </a:solidFill>
                <a:latin typeface="Arial" panose="020B0604020202020204" pitchFamily="34" charset="0"/>
                <a:ea typeface="+mj-ea"/>
                <a:cs typeface="Arial" panose="020B0604020202020204" pitchFamily="34" charset="0"/>
              </a:rPr>
              <a:t>– Anonymous</a:t>
            </a:r>
          </a:p>
        </p:txBody>
      </p:sp>
      <p:sp>
        <p:nvSpPr>
          <p:cNvPr id="3" name="Rectangle 2">
            <a:extLst>
              <a:ext uri="{FF2B5EF4-FFF2-40B4-BE49-F238E27FC236}">
                <a16:creationId xmlns:a16="http://schemas.microsoft.com/office/drawing/2014/main" id="{CE67EDB2-7982-DCB0-360A-D8F933221D45}"/>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136164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496282"/>
            <a:ext cx="5076699" cy="2308517"/>
          </a:xfrm>
          <a:prstGeom prst="rect">
            <a:avLst/>
          </a:prstGeom>
          <a:noFill/>
          <a:effectLst>
            <a:outerShdw blurRad="50800" dist="50800" dir="5400000" algn="ctr" rotWithShape="0">
              <a:srgbClr val="000000">
                <a:alpha val="25000"/>
              </a:srgbClr>
            </a:outerShdw>
          </a:effectLst>
        </p:spPr>
        <p:txBody>
          <a:bodyPr wrap="square">
            <a:spAutoFit/>
          </a:bodyPr>
          <a:lstStyle/>
          <a:p>
            <a:pPr marL="0" marR="0" defTabSz="768096">
              <a:lnSpc>
                <a:spcPct val="114000"/>
              </a:lnSpc>
              <a:spcBef>
                <a:spcPct val="0"/>
              </a:spcBef>
            </a:pPr>
            <a:r>
              <a:rPr lang="en-US" sz="3200" dirty="0">
                <a:solidFill>
                  <a:schemeClr val="bg1"/>
                </a:solidFill>
                <a:latin typeface="Arial" panose="020B0604020202020204" pitchFamily="34" charset="0"/>
                <a:ea typeface="+mj-ea"/>
                <a:cs typeface="Arial" panose="020B0604020202020204" pitchFamily="34" charset="0"/>
              </a:rPr>
              <a:t>In any moment of decision, the best thing you can do is the right thing.</a:t>
            </a:r>
          </a:p>
          <a:p>
            <a:pPr marL="0" marR="0" defTabSz="768096">
              <a:lnSpc>
                <a:spcPct val="114000"/>
              </a:lnSpc>
              <a:spcBef>
                <a:spcPct val="0"/>
              </a:spcBef>
            </a:pPr>
            <a:endParaRPr lang="en-US" sz="1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chemeClr val="bg1"/>
                </a:solidFill>
                <a:latin typeface="Arial" panose="020B0604020202020204" pitchFamily="34" charset="0"/>
                <a:ea typeface="+mj-ea"/>
                <a:cs typeface="Arial" panose="020B0604020202020204" pitchFamily="34" charset="0"/>
              </a:rPr>
              <a:t>– Theodore Roosevelt</a:t>
            </a:r>
          </a:p>
        </p:txBody>
      </p:sp>
      <p:sp>
        <p:nvSpPr>
          <p:cNvPr id="3" name="Rectangle 2">
            <a:extLst>
              <a:ext uri="{FF2B5EF4-FFF2-40B4-BE49-F238E27FC236}">
                <a16:creationId xmlns:a16="http://schemas.microsoft.com/office/drawing/2014/main" id="{6F3A470C-8E06-F12D-E672-D1A08D4BF7F5}"/>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237462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375393"/>
            <a:ext cx="6063448" cy="2413738"/>
          </a:xfrm>
          <a:prstGeom prst="rect">
            <a:avLst/>
          </a:prstGeom>
          <a:noFill/>
          <a:effectLst>
            <a:outerShdw blurRad="50800" dist="50800" dir="5400000" algn="ctr" rotWithShape="0">
              <a:srgbClr val="000000">
                <a:alpha val="26364"/>
              </a:srgbClr>
            </a:outerShdw>
          </a:effectLst>
        </p:spPr>
        <p:txBody>
          <a:bodyPr wrap="square">
            <a:spAutoFit/>
          </a:bodyPr>
          <a:lstStyle/>
          <a:p>
            <a:pPr marL="0" marR="0" defTabSz="768096">
              <a:lnSpc>
                <a:spcPct val="114000"/>
              </a:lnSpc>
              <a:spcBef>
                <a:spcPct val="0"/>
              </a:spcBef>
            </a:pPr>
            <a:r>
              <a:rPr lang="en-US" sz="3400" dirty="0">
                <a:solidFill>
                  <a:schemeClr val="bg1"/>
                </a:solidFill>
                <a:latin typeface="Arial" panose="020B0604020202020204" pitchFamily="34" charset="0"/>
                <a:ea typeface="+mj-ea"/>
                <a:cs typeface="Arial" panose="020B0604020202020204" pitchFamily="34" charset="0"/>
              </a:rPr>
              <a:t>One of the truest tests of integrity is its blunt refusal </a:t>
            </a:r>
            <a:br>
              <a:rPr lang="en-US" sz="3400" dirty="0">
                <a:solidFill>
                  <a:schemeClr val="bg1"/>
                </a:solidFill>
                <a:latin typeface="Arial" panose="020B0604020202020204" pitchFamily="34" charset="0"/>
                <a:ea typeface="+mj-ea"/>
                <a:cs typeface="Arial" panose="020B0604020202020204" pitchFamily="34" charset="0"/>
              </a:rPr>
            </a:br>
            <a:r>
              <a:rPr lang="en-US" sz="3400" dirty="0">
                <a:solidFill>
                  <a:schemeClr val="bg1"/>
                </a:solidFill>
                <a:latin typeface="Arial" panose="020B0604020202020204" pitchFamily="34" charset="0"/>
                <a:ea typeface="+mj-ea"/>
                <a:cs typeface="Arial" panose="020B0604020202020204" pitchFamily="34" charset="0"/>
              </a:rPr>
              <a:t>to be compromised.</a:t>
            </a:r>
            <a:endParaRPr lang="en-US" sz="34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endParaRPr lang="en-US" sz="1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chemeClr val="bg1"/>
                </a:solidFill>
                <a:latin typeface="Arial" panose="020B0604020202020204" pitchFamily="34" charset="0"/>
                <a:ea typeface="+mj-ea"/>
                <a:cs typeface="Arial" panose="020B0604020202020204" pitchFamily="34" charset="0"/>
              </a:rPr>
              <a:t>– Chinua Achebe</a:t>
            </a:r>
          </a:p>
        </p:txBody>
      </p:sp>
      <p:sp>
        <p:nvSpPr>
          <p:cNvPr id="3" name="Rectangle 2">
            <a:extLst>
              <a:ext uri="{FF2B5EF4-FFF2-40B4-BE49-F238E27FC236}">
                <a16:creationId xmlns:a16="http://schemas.microsoft.com/office/drawing/2014/main" id="{D138CFAB-5EA9-DEBE-ED78-4B72E2CEDBEF}"/>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242167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227434"/>
            <a:ext cx="5076699" cy="2729593"/>
          </a:xfrm>
          <a:prstGeom prst="rect">
            <a:avLst/>
          </a:prstGeom>
          <a:noFill/>
          <a:effectLst>
            <a:outerShdw blurRad="50800" dist="50800" dir="5400000" algn="ctr" rotWithShape="0">
              <a:srgbClr val="000000">
                <a:alpha val="66914"/>
              </a:srgbClr>
            </a:outerShdw>
          </a:effectLst>
        </p:spPr>
        <p:txBody>
          <a:bodyPr wrap="square">
            <a:spAutoFit/>
          </a:bodyPr>
          <a:lstStyle/>
          <a:p>
            <a:pPr marL="0" marR="0" defTabSz="768096">
              <a:lnSpc>
                <a:spcPct val="114000"/>
              </a:lnSpc>
              <a:spcBef>
                <a:spcPct val="0"/>
              </a:spcBef>
            </a:pPr>
            <a:r>
              <a:rPr lang="en-US" sz="4000" dirty="0">
                <a:solidFill>
                  <a:schemeClr val="bg1"/>
                </a:solidFill>
                <a:latin typeface="Arial" panose="020B0604020202020204" pitchFamily="34" charset="0"/>
                <a:ea typeface="+mj-ea"/>
                <a:cs typeface="Arial" panose="020B0604020202020204" pitchFamily="34" charset="0"/>
              </a:rPr>
              <a:t>Integrity is doing the right thing even when no one is watching.</a:t>
            </a:r>
          </a:p>
          <a:p>
            <a:pPr marL="0" marR="0" defTabSz="768096">
              <a:lnSpc>
                <a:spcPct val="114000"/>
              </a:lnSpc>
              <a:spcBef>
                <a:spcPct val="0"/>
              </a:spcBef>
            </a:pPr>
            <a:endParaRPr lang="en-US" sz="1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chemeClr val="bg1"/>
                </a:solidFill>
                <a:latin typeface="Arial" panose="020B0604020202020204" pitchFamily="34" charset="0"/>
                <a:ea typeface="+mj-ea"/>
                <a:cs typeface="Arial" panose="020B0604020202020204" pitchFamily="34" charset="0"/>
              </a:rPr>
              <a:t>– C.S. Lewis</a:t>
            </a:r>
          </a:p>
        </p:txBody>
      </p:sp>
      <p:sp>
        <p:nvSpPr>
          <p:cNvPr id="3" name="Rectangle 2">
            <a:extLst>
              <a:ext uri="{FF2B5EF4-FFF2-40B4-BE49-F238E27FC236}">
                <a16:creationId xmlns:a16="http://schemas.microsoft.com/office/drawing/2014/main" id="{610ADBDD-BDD9-73FA-DB7A-5BF6FCDAEB59}"/>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371446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682714"/>
            <a:ext cx="6061870" cy="1817292"/>
          </a:xfrm>
          <a:prstGeom prst="rect">
            <a:avLst/>
          </a:prstGeom>
          <a:noFill/>
        </p:spPr>
        <p:txBody>
          <a:bodyPr wrap="square">
            <a:spAutoFit/>
          </a:bodyPr>
          <a:lstStyle/>
          <a:p>
            <a:pPr marL="0" marR="0" defTabSz="768096">
              <a:lnSpc>
                <a:spcPct val="114000"/>
              </a:lnSpc>
              <a:spcBef>
                <a:spcPct val="0"/>
              </a:spcBef>
            </a:pPr>
            <a:r>
              <a:rPr lang="en-US" sz="3400" dirty="0">
                <a:solidFill>
                  <a:srgbClr val="60269E"/>
                </a:solidFill>
                <a:latin typeface="Arial" panose="020B0604020202020204" pitchFamily="34" charset="0"/>
                <a:ea typeface="+mj-ea"/>
                <a:cs typeface="Arial" panose="020B0604020202020204" pitchFamily="34" charset="0"/>
              </a:rPr>
              <a:t>Success doesn’t motivate </a:t>
            </a:r>
            <a:br>
              <a:rPr lang="en-US" sz="3400" dirty="0">
                <a:solidFill>
                  <a:srgbClr val="60269E"/>
                </a:solidFill>
                <a:latin typeface="Arial" panose="020B0604020202020204" pitchFamily="34" charset="0"/>
                <a:ea typeface="+mj-ea"/>
                <a:cs typeface="Arial" panose="020B0604020202020204" pitchFamily="34" charset="0"/>
              </a:rPr>
            </a:br>
            <a:r>
              <a:rPr lang="en-US" sz="3400" dirty="0">
                <a:solidFill>
                  <a:srgbClr val="60269E"/>
                </a:solidFill>
                <a:latin typeface="Arial" panose="020B0604020202020204" pitchFamily="34" charset="0"/>
                <a:ea typeface="+mj-ea"/>
                <a:cs typeface="Arial" panose="020B0604020202020204" pitchFamily="34" charset="0"/>
              </a:rPr>
              <a:t>me as much as integrity does. </a:t>
            </a:r>
            <a:endParaRPr lang="en-US" sz="3400" i="1" dirty="0">
              <a:solidFill>
                <a:srgbClr val="60269E"/>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endParaRPr lang="en-US" sz="1200" i="1" dirty="0">
              <a:solidFill>
                <a:srgbClr val="60269E"/>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rgbClr val="60269E"/>
                </a:solidFill>
                <a:latin typeface="Arial" panose="020B0604020202020204" pitchFamily="34" charset="0"/>
                <a:ea typeface="+mj-ea"/>
                <a:cs typeface="Arial" panose="020B0604020202020204" pitchFamily="34" charset="0"/>
              </a:rPr>
              <a:t>– Becky Sauerbrunn</a:t>
            </a:r>
          </a:p>
        </p:txBody>
      </p:sp>
      <p:sp>
        <p:nvSpPr>
          <p:cNvPr id="3" name="Rectangle 2">
            <a:extLst>
              <a:ext uri="{FF2B5EF4-FFF2-40B4-BE49-F238E27FC236}">
                <a16:creationId xmlns:a16="http://schemas.microsoft.com/office/drawing/2014/main" id="{0A57D21C-5D52-71F1-F8EA-7F245E27D741}"/>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204131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549B0-5BCA-36F3-0E2C-D631BAEE1CE3}"/>
              </a:ext>
            </a:extLst>
          </p:cNvPr>
          <p:cNvPicPr>
            <a:picLocks noChangeAspect="1"/>
          </p:cNvPicPr>
          <p:nvPr/>
        </p:nvPicPr>
        <p:blipFill>
          <a:blip r:embed="rId3"/>
          <a:srcRect/>
          <a:stretch/>
        </p:blipFill>
        <p:spPr>
          <a:xfrm>
            <a:off x="2" y="0"/>
            <a:ext cx="10973400" cy="5761035"/>
          </a:xfrm>
          <a:prstGeom prst="rect">
            <a:avLst/>
          </a:prstGeom>
        </p:spPr>
      </p:pic>
      <p:sp>
        <p:nvSpPr>
          <p:cNvPr id="2" name="TextBox 1">
            <a:extLst>
              <a:ext uri="{FF2B5EF4-FFF2-40B4-BE49-F238E27FC236}">
                <a16:creationId xmlns:a16="http://schemas.microsoft.com/office/drawing/2014/main" id="{C66EA41D-5E23-7300-760D-00399EF29F81}"/>
              </a:ext>
            </a:extLst>
          </p:cNvPr>
          <p:cNvSpPr txBox="1"/>
          <p:nvPr/>
        </p:nvSpPr>
        <p:spPr>
          <a:xfrm>
            <a:off x="1029810" y="1382085"/>
            <a:ext cx="4619149" cy="2519151"/>
          </a:xfrm>
          <a:prstGeom prst="rect">
            <a:avLst/>
          </a:prstGeom>
          <a:noFill/>
          <a:effectLst>
            <a:outerShdw blurRad="50800" dist="50800" dir="5400000" algn="ctr" rotWithShape="0">
              <a:srgbClr val="000000">
                <a:alpha val="24886"/>
              </a:srgbClr>
            </a:outerShdw>
          </a:effectLst>
        </p:spPr>
        <p:txBody>
          <a:bodyPr wrap="square">
            <a:spAutoFit/>
          </a:bodyPr>
          <a:lstStyle/>
          <a:p>
            <a:pPr marL="0" marR="0" defTabSz="768096">
              <a:lnSpc>
                <a:spcPct val="114000"/>
              </a:lnSpc>
              <a:spcBef>
                <a:spcPct val="0"/>
              </a:spcBef>
            </a:pPr>
            <a:r>
              <a:rPr lang="en-US" sz="3600" dirty="0">
                <a:solidFill>
                  <a:schemeClr val="bg1"/>
                </a:solidFill>
                <a:latin typeface="Arial" panose="020B0604020202020204" pitchFamily="34" charset="0"/>
                <a:ea typeface="+mj-ea"/>
                <a:cs typeface="Arial" panose="020B0604020202020204" pitchFamily="34" charset="0"/>
              </a:rPr>
              <a:t>Action indeed is the sole medium of expression for ethics.</a:t>
            </a:r>
          </a:p>
          <a:p>
            <a:pPr marL="0" marR="0" defTabSz="768096">
              <a:lnSpc>
                <a:spcPct val="114000"/>
              </a:lnSpc>
              <a:spcBef>
                <a:spcPct val="0"/>
              </a:spcBef>
            </a:pPr>
            <a:endParaRPr lang="en-US" sz="1200" i="1" dirty="0">
              <a:solidFill>
                <a:schemeClr val="bg1"/>
              </a:solidFill>
              <a:latin typeface="Arial" panose="020B0604020202020204" pitchFamily="34" charset="0"/>
              <a:ea typeface="+mj-ea"/>
              <a:cs typeface="Arial" panose="020B0604020202020204" pitchFamily="34" charset="0"/>
            </a:endParaRPr>
          </a:p>
          <a:p>
            <a:pPr marL="0" marR="0" defTabSz="768096">
              <a:lnSpc>
                <a:spcPct val="114000"/>
              </a:lnSpc>
              <a:spcBef>
                <a:spcPct val="0"/>
              </a:spcBef>
            </a:pPr>
            <a:r>
              <a:rPr lang="en-US" sz="2000" i="1" dirty="0">
                <a:solidFill>
                  <a:schemeClr val="bg1"/>
                </a:solidFill>
                <a:latin typeface="Arial" panose="020B0604020202020204" pitchFamily="34" charset="0"/>
                <a:ea typeface="+mj-ea"/>
                <a:cs typeface="Arial" panose="020B0604020202020204" pitchFamily="34" charset="0"/>
              </a:rPr>
              <a:t>– Jane Addams</a:t>
            </a:r>
          </a:p>
        </p:txBody>
      </p:sp>
      <p:sp>
        <p:nvSpPr>
          <p:cNvPr id="3" name="Rectangle 2">
            <a:extLst>
              <a:ext uri="{FF2B5EF4-FFF2-40B4-BE49-F238E27FC236}">
                <a16:creationId xmlns:a16="http://schemas.microsoft.com/office/drawing/2014/main" id="{E1C4DCCD-90E4-4C10-53C3-BF79D8429E4E}"/>
              </a:ext>
            </a:extLst>
          </p:cNvPr>
          <p:cNvSpPr/>
          <p:nvPr/>
        </p:nvSpPr>
        <p:spPr>
          <a:xfrm>
            <a:off x="1029810" y="4436500"/>
            <a:ext cx="1953087" cy="887767"/>
          </a:xfrm>
          <a:prstGeom prst="rect">
            <a:avLst/>
          </a:prstGeom>
          <a:solidFill>
            <a:srgbClr val="6026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Company Logo Here</a:t>
            </a:r>
          </a:p>
        </p:txBody>
      </p:sp>
    </p:spTree>
    <p:extLst>
      <p:ext uri="{BB962C8B-B14F-4D97-AF65-F5344CB8AC3E}">
        <p14:creationId xmlns:p14="http://schemas.microsoft.com/office/powerpoint/2010/main" val="2050084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296</TotalTime>
  <Words>443</Words>
  <Application>Microsoft Macintosh PowerPoint</Application>
  <PresentationFormat>Custom</PresentationFormat>
  <Paragraphs>69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How to use this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Anondson, Sarah</dc:creator>
  <cp:lastModifiedBy>Emery, Aaron</cp:lastModifiedBy>
  <cp:revision>73</cp:revision>
  <dcterms:created xsi:type="dcterms:W3CDTF">2023-11-06T20:55:54Z</dcterms:created>
  <dcterms:modified xsi:type="dcterms:W3CDTF">2024-10-07T20:58:12Z</dcterms:modified>
</cp:coreProperties>
</file>